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26" r:id="rId1"/>
  </p:sldMasterIdLst>
  <p:notesMasterIdLst>
    <p:notesMasterId r:id="rId15"/>
  </p:notesMasterIdLst>
  <p:handoutMasterIdLst>
    <p:handoutMasterId r:id="rId16"/>
  </p:handoutMasterIdLst>
  <p:sldIdLst>
    <p:sldId id="256" r:id="rId2"/>
    <p:sldId id="299" r:id="rId3"/>
    <p:sldId id="298" r:id="rId4"/>
    <p:sldId id="296" r:id="rId5"/>
    <p:sldId id="281" r:id="rId6"/>
    <p:sldId id="284" r:id="rId7"/>
    <p:sldId id="297" r:id="rId8"/>
    <p:sldId id="286" r:id="rId9"/>
    <p:sldId id="288" r:id="rId10"/>
    <p:sldId id="287" r:id="rId11"/>
    <p:sldId id="276" r:id="rId12"/>
    <p:sldId id="279" r:id="rId13"/>
    <p:sldId id="275" r:id="rId14"/>
  </p:sldIdLst>
  <p:sldSz cx="9144000" cy="6858000" type="screen4x3"/>
  <p:notesSz cx="6858000" cy="9144000"/>
  <p:custShowLst>
    <p:custShow name="Managers" id="0">
      <p:sldLst>
        <p:sld r:id="rId2"/>
        <p:sld r:id="rId6"/>
        <p:sld r:id="rId12"/>
        <p:sld r:id="rId13"/>
        <p:sld r:id="rId14"/>
      </p:sldLst>
    </p:custShow>
    <p:custShow name="Non Managers" id="1">
      <p:sldLst>
        <p:sld r:id="rId2"/>
        <p:sld r:id="rId6"/>
        <p:sld r:id="rId13"/>
        <p:sld r:id="rId14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소개" id="{7D4518D1-3E20-4786-B8B7-7C189EC4A4E0}">
          <p14:sldIdLst>
            <p14:sldId id="256"/>
            <p14:sldId id="299"/>
            <p14:sldId id="298"/>
            <p14:sldId id="296"/>
            <p14:sldId id="281"/>
            <p14:sldId id="284"/>
            <p14:sldId id="297"/>
          </p14:sldIdLst>
        </p14:section>
        <p14:section name="워드" id="{7915F464-B2FB-4E48-AA00-7188C0EF8598}">
          <p14:sldIdLst>
            <p14:sldId id="286"/>
            <p14:sldId id="288"/>
          </p14:sldIdLst>
        </p14:section>
        <p14:section name="엑셀" id="{844BA725-A85C-43A0-BB2C-EA5A1159AE82}">
          <p14:sldIdLst/>
        </p14:section>
        <p14:section name="분석" id="{5AED329C-5269-4DFD-92E2-CA6B4E44BCBB}">
          <p14:sldIdLst>
            <p14:sldId id="287"/>
          </p14:sldIdLst>
        </p14:section>
        <p14:section name="결론" id="{6D013774-906E-4FEB-8A6A-7C85A955916B}">
          <p14:sldIdLst>
            <p14:sldId id="276"/>
            <p14:sldId id="279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 Rivers" initials="DR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bw" frameSlides="1"/>
  <p:showPr showNarration="1">
    <p:present/>
    <p:sldRg st="1" end="8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3636"/>
    <a:srgbClr val="A74243"/>
    <a:srgbClr val="F07F09"/>
    <a:srgbClr val="60487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86" autoAdjust="0"/>
    <p:restoredTop sz="86389" autoAdjust="0"/>
  </p:normalViewPr>
  <p:slideViewPr>
    <p:cSldViewPr showGuides="1">
      <p:cViewPr varScale="1">
        <p:scale>
          <a:sx n="83" d="100"/>
          <a:sy n="83" d="100"/>
        </p:scale>
        <p:origin x="82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 snapToObjects="1">
      <p:cViewPr>
        <p:scale>
          <a:sx n="150" d="100"/>
          <a:sy n="150" d="100"/>
        </p:scale>
        <p:origin x="1032" y="-214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항목 1</c:v>
                </c:pt>
                <c:pt idx="1">
                  <c:v>항목 2</c:v>
                </c:pt>
                <c:pt idx="2">
                  <c:v>항목 3</c:v>
                </c:pt>
                <c:pt idx="3">
                  <c:v>항목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C5-45AA-AFDA-CEAB01A5ADA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계열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항목 1</c:v>
                </c:pt>
                <c:pt idx="1">
                  <c:v>항목 2</c:v>
                </c:pt>
                <c:pt idx="2">
                  <c:v>항목 3</c:v>
                </c:pt>
                <c:pt idx="3">
                  <c:v>항목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C5-45AA-AFDA-CEAB01A5ADA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계열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항목 1</c:v>
                </c:pt>
                <c:pt idx="1">
                  <c:v>항목 2</c:v>
                </c:pt>
                <c:pt idx="2">
                  <c:v>항목 3</c:v>
                </c:pt>
                <c:pt idx="3">
                  <c:v>항목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C5-45AA-AFDA-CEAB01A5AD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67945119"/>
        <c:axId val="1567942207"/>
        <c:axId val="0"/>
      </c:bar3DChart>
      <c:catAx>
        <c:axId val="1567945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567942207"/>
        <c:crosses val="autoZero"/>
        <c:auto val="1"/>
        <c:lblAlgn val="ctr"/>
        <c:lblOffset val="100"/>
        <c:noMultiLvlLbl val="0"/>
      </c:catAx>
      <c:valAx>
        <c:axId val="15679422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5679451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블로그 순위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m/d/yyyy</c:formatCode>
                <c:ptCount val="7"/>
                <c:pt idx="0">
                  <c:v>42282</c:v>
                </c:pt>
                <c:pt idx="1">
                  <c:v>42289</c:v>
                </c:pt>
                <c:pt idx="2">
                  <c:v>42296</c:v>
                </c:pt>
                <c:pt idx="3">
                  <c:v>42303</c:v>
                </c:pt>
                <c:pt idx="4">
                  <c:v>42310</c:v>
                </c:pt>
                <c:pt idx="5">
                  <c:v>42317</c:v>
                </c:pt>
                <c:pt idx="6">
                  <c:v>42324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164208</c:v>
                </c:pt>
                <c:pt idx="1">
                  <c:v>79151</c:v>
                </c:pt>
                <c:pt idx="2">
                  <c:v>76076</c:v>
                </c:pt>
                <c:pt idx="3">
                  <c:v>37998</c:v>
                </c:pt>
                <c:pt idx="4">
                  <c:v>23989</c:v>
                </c:pt>
                <c:pt idx="5">
                  <c:v>15988</c:v>
                </c:pt>
                <c:pt idx="6">
                  <c:v>5726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1E9-4C75-90DD-3443D5AA1A5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955221231"/>
        <c:axId val="1918909743"/>
      </c:lineChart>
      <c:catAx>
        <c:axId val="1955221231"/>
        <c:scaling>
          <c:orientation val="minMax"/>
        </c:scaling>
        <c:delete val="0"/>
        <c:axPos val="t"/>
        <c:numFmt formatCode="m/d/yyyy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918909743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918909743"/>
        <c:scaling>
          <c:orientation val="maxMin"/>
          <c:max val="2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955221231"/>
        <c:crosses val="autoZero"/>
        <c:crossBetween val="between"/>
        <c:majorUnit val="50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104246902911972"/>
          <c:y val="0.92397306520887856"/>
          <c:w val="0.18505047324983928"/>
          <c:h val="6.08926195307027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98A875-2B8B-4388-9ED4-1E52C1D759ED}" type="doc">
      <dgm:prSet loTypeId="urn:microsoft.com/office/officeart/2008/layout/VerticalCurvedLis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F0CB5589-FF76-48A1-991F-DEB23F8CD963}">
      <dgm:prSet custT="1"/>
      <dgm:spPr/>
      <dgm:t>
        <a:bodyPr/>
        <a:lstStyle/>
        <a:p>
          <a:pPr rtl="0" latinLnBrk="1"/>
          <a:r>
            <a:rPr lang="ko-KR" altLang="en-US" sz="2000" b="1" i="0" u="sng" cap="none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ea"/>
              <a:ea typeface="+mj-ea"/>
            </a:rPr>
            <a:t>블로그 운영</a:t>
          </a:r>
          <a:endParaRPr lang="ko-KR" altLang="en-US" sz="2000" b="1" cap="none" spc="50" dirty="0">
            <a:ln w="0"/>
            <a:solidFill>
              <a:schemeClr val="bg2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  <a:latin typeface="+mj-ea"/>
            <a:ea typeface="+mj-ea"/>
          </a:endParaRPr>
        </a:p>
      </dgm:t>
    </dgm:pt>
    <dgm:pt modelId="{2CD1C8B1-9601-412D-8F94-E47F8F9580E9}" type="parTrans" cxnId="{76D6DE43-888C-4C26-97C1-9D401ABD2780}">
      <dgm:prSet/>
      <dgm:spPr/>
      <dgm:t>
        <a:bodyPr/>
        <a:lstStyle/>
        <a:p>
          <a:pPr latinLnBrk="1"/>
          <a:endParaRPr lang="ko-KR" altLang="en-US" sz="4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ea"/>
            <a:ea typeface="+mj-ea"/>
          </a:endParaRPr>
        </a:p>
      </dgm:t>
    </dgm:pt>
    <dgm:pt modelId="{73590DBB-4069-4EC7-AEBF-B507BF6EA27C}" type="sibTrans" cxnId="{76D6DE43-888C-4C26-97C1-9D401ABD2780}">
      <dgm:prSet/>
      <dgm:spPr/>
      <dgm:t>
        <a:bodyPr/>
        <a:lstStyle/>
        <a:p>
          <a:pPr latinLnBrk="1"/>
          <a:endParaRPr lang="ko-KR" altLang="en-US" sz="4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ea"/>
            <a:ea typeface="+mj-ea"/>
          </a:endParaRPr>
        </a:p>
      </dgm:t>
    </dgm:pt>
    <dgm:pt modelId="{91D369E9-A6A5-4DF9-87CF-7F36BC5B431E}">
      <dgm:prSet custT="1"/>
      <dgm:spPr/>
      <dgm:t>
        <a:bodyPr/>
        <a:lstStyle/>
        <a:p>
          <a:pPr rtl="0" latinLnBrk="1"/>
          <a:r>
            <a:rPr lang="ko-KR" altLang="en-US" sz="2000" b="1" i="0" u="sng" cap="none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ea"/>
              <a:ea typeface="+mj-ea"/>
            </a:rPr>
            <a:t>서피스 강좌</a:t>
          </a:r>
          <a:endParaRPr lang="ko-KR" altLang="en-US" sz="2000" b="1" cap="none" spc="50" dirty="0">
            <a:ln w="0"/>
            <a:solidFill>
              <a:schemeClr val="bg2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  <a:latin typeface="+mj-ea"/>
            <a:ea typeface="+mj-ea"/>
          </a:endParaRPr>
        </a:p>
      </dgm:t>
    </dgm:pt>
    <dgm:pt modelId="{E7E459A9-CB76-4521-8E43-2965A6C990F0}" type="parTrans" cxnId="{4B09D2AF-6B71-45E2-9A28-FCD1D35DFBF7}">
      <dgm:prSet/>
      <dgm:spPr/>
      <dgm:t>
        <a:bodyPr/>
        <a:lstStyle/>
        <a:p>
          <a:pPr latinLnBrk="1"/>
          <a:endParaRPr lang="ko-KR" altLang="en-US" sz="4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ea"/>
            <a:ea typeface="+mj-ea"/>
          </a:endParaRPr>
        </a:p>
      </dgm:t>
    </dgm:pt>
    <dgm:pt modelId="{987572A8-2E59-45E5-95EA-FAC8F5EB17E2}" type="sibTrans" cxnId="{4B09D2AF-6B71-45E2-9A28-FCD1D35DFBF7}">
      <dgm:prSet/>
      <dgm:spPr/>
      <dgm:t>
        <a:bodyPr/>
        <a:lstStyle/>
        <a:p>
          <a:pPr latinLnBrk="1"/>
          <a:endParaRPr lang="ko-KR" altLang="en-US" sz="4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ea"/>
            <a:ea typeface="+mj-ea"/>
          </a:endParaRPr>
        </a:p>
      </dgm:t>
    </dgm:pt>
    <dgm:pt modelId="{56B4FD4E-C2D6-4390-B002-A836AEA24994}">
      <dgm:prSet custT="1"/>
      <dgm:spPr/>
      <dgm:t>
        <a:bodyPr/>
        <a:lstStyle/>
        <a:p>
          <a:pPr rtl="0" latinLnBrk="1"/>
          <a:r>
            <a:rPr lang="ko-KR" altLang="en-US" sz="2000" b="1" i="0" u="sng" cap="none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ea"/>
              <a:ea typeface="+mj-ea"/>
            </a:rPr>
            <a:t>스마트 워커 길라잡이</a:t>
          </a:r>
          <a:endParaRPr lang="ko-KR" altLang="en-US" sz="2000" b="1" cap="none" spc="50" dirty="0">
            <a:ln w="0"/>
            <a:solidFill>
              <a:schemeClr val="bg2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  <a:latin typeface="+mj-ea"/>
            <a:ea typeface="+mj-ea"/>
          </a:endParaRPr>
        </a:p>
      </dgm:t>
    </dgm:pt>
    <dgm:pt modelId="{B67D2663-65A9-430C-A911-E24D6E608426}" type="parTrans" cxnId="{AFF63FDD-E701-4EDA-8837-88183117E085}">
      <dgm:prSet/>
      <dgm:spPr/>
      <dgm:t>
        <a:bodyPr/>
        <a:lstStyle/>
        <a:p>
          <a:pPr latinLnBrk="1"/>
          <a:endParaRPr lang="ko-KR" altLang="en-US" sz="4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ea"/>
            <a:ea typeface="+mj-ea"/>
          </a:endParaRPr>
        </a:p>
      </dgm:t>
    </dgm:pt>
    <dgm:pt modelId="{E5D792B6-5DB7-4DCD-B64E-C37705AEC968}" type="sibTrans" cxnId="{AFF63FDD-E701-4EDA-8837-88183117E085}">
      <dgm:prSet/>
      <dgm:spPr/>
      <dgm:t>
        <a:bodyPr/>
        <a:lstStyle/>
        <a:p>
          <a:pPr latinLnBrk="1"/>
          <a:endParaRPr lang="ko-KR" altLang="en-US" sz="4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ea"/>
            <a:ea typeface="+mj-ea"/>
          </a:endParaRPr>
        </a:p>
      </dgm:t>
    </dgm:pt>
    <dgm:pt modelId="{AFE7A05D-307E-476A-91FF-D7EE15827DCB}">
      <dgm:prSet custT="1"/>
      <dgm:spPr/>
      <dgm:t>
        <a:bodyPr/>
        <a:lstStyle/>
        <a:p>
          <a:pPr rtl="0" latinLnBrk="1"/>
          <a:r>
            <a:rPr lang="ko-KR" sz="2000" b="1" i="0" u="sng" cap="none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ea"/>
              <a:ea typeface="+mj-ea"/>
            </a:rPr>
            <a:t>컴퓨터 </a:t>
          </a:r>
          <a:r>
            <a:rPr lang="en-US" sz="2000" b="1" i="0" u="sng" cap="none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ea"/>
              <a:ea typeface="+mj-ea"/>
            </a:rPr>
            <a:t>TOP</a:t>
          </a:r>
          <a:endParaRPr lang="ko-KR" sz="2000" b="1" cap="none" spc="50" dirty="0">
            <a:ln w="0"/>
            <a:solidFill>
              <a:schemeClr val="bg2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  <a:latin typeface="+mj-ea"/>
            <a:ea typeface="+mj-ea"/>
          </a:endParaRPr>
        </a:p>
      </dgm:t>
    </dgm:pt>
    <dgm:pt modelId="{3BA72659-E7D3-4B6C-872E-C1A0E0709D6B}" type="parTrans" cxnId="{F5FA5B38-3A00-4A96-BE5F-65D7295D2311}">
      <dgm:prSet/>
      <dgm:spPr/>
      <dgm:t>
        <a:bodyPr/>
        <a:lstStyle/>
        <a:p>
          <a:pPr latinLnBrk="1"/>
          <a:endParaRPr lang="ko-KR" altLang="en-US" sz="4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ea"/>
            <a:ea typeface="+mj-ea"/>
          </a:endParaRPr>
        </a:p>
      </dgm:t>
    </dgm:pt>
    <dgm:pt modelId="{D4E04D89-C3CF-4F8A-A74E-34FFC09C6172}" type="sibTrans" cxnId="{F5FA5B38-3A00-4A96-BE5F-65D7295D2311}">
      <dgm:prSet/>
      <dgm:spPr/>
      <dgm:t>
        <a:bodyPr/>
        <a:lstStyle/>
        <a:p>
          <a:pPr latinLnBrk="1"/>
          <a:endParaRPr lang="ko-KR" altLang="en-US" sz="4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ea"/>
            <a:ea typeface="+mj-ea"/>
          </a:endParaRPr>
        </a:p>
      </dgm:t>
    </dgm:pt>
    <dgm:pt modelId="{C6835E8D-1C02-46EF-8496-F806FBB605C3}">
      <dgm:prSet custT="1"/>
      <dgm:spPr/>
      <dgm:t>
        <a:bodyPr/>
        <a:lstStyle/>
        <a:p>
          <a:pPr rtl="0" latinLnBrk="1"/>
          <a:r>
            <a:rPr lang="en-US" sz="2000" b="1" i="0" u="sng" cap="none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ea"/>
              <a:ea typeface="+mj-ea"/>
            </a:rPr>
            <a:t>MS OFFICE </a:t>
          </a:r>
          <a:r>
            <a:rPr lang="ko-KR" sz="2000" b="1" i="0" u="sng" cap="none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ea"/>
              <a:ea typeface="+mj-ea"/>
            </a:rPr>
            <a:t>이해하기</a:t>
          </a:r>
          <a:endParaRPr lang="ko-KR" sz="2000" b="1" cap="none" spc="50" dirty="0">
            <a:ln w="0"/>
            <a:solidFill>
              <a:schemeClr val="bg2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  <a:latin typeface="+mj-ea"/>
            <a:ea typeface="+mj-ea"/>
          </a:endParaRPr>
        </a:p>
      </dgm:t>
    </dgm:pt>
    <dgm:pt modelId="{C053912A-B6C9-41E0-A88F-37A71A9C53E4}" type="parTrans" cxnId="{13F0C4AA-358C-4C0F-AA12-4586B3BD0879}">
      <dgm:prSet/>
      <dgm:spPr/>
      <dgm:t>
        <a:bodyPr/>
        <a:lstStyle/>
        <a:p>
          <a:pPr latinLnBrk="1"/>
          <a:endParaRPr lang="ko-KR" altLang="en-US" sz="4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ea"/>
            <a:ea typeface="+mj-ea"/>
          </a:endParaRPr>
        </a:p>
      </dgm:t>
    </dgm:pt>
    <dgm:pt modelId="{4D6DD860-0155-46B9-B842-F895BBA24805}" type="sibTrans" cxnId="{13F0C4AA-358C-4C0F-AA12-4586B3BD0879}">
      <dgm:prSet/>
      <dgm:spPr/>
      <dgm:t>
        <a:bodyPr/>
        <a:lstStyle/>
        <a:p>
          <a:pPr latinLnBrk="1"/>
          <a:endParaRPr lang="ko-KR" altLang="en-US" sz="4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ea"/>
            <a:ea typeface="+mj-ea"/>
          </a:endParaRPr>
        </a:p>
      </dgm:t>
    </dgm:pt>
    <dgm:pt modelId="{CC9348B0-03D2-4686-88EB-DD9A0EA87333}">
      <dgm:prSet custT="1"/>
      <dgm:spPr/>
      <dgm:t>
        <a:bodyPr/>
        <a:lstStyle/>
        <a:p>
          <a:pPr rtl="0" latinLnBrk="1"/>
          <a:r>
            <a:rPr lang="ko-KR" sz="2000" b="1" i="0" u="sng" cap="none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ea"/>
              <a:ea typeface="+mj-ea"/>
            </a:rPr>
            <a:t>워드 </a:t>
          </a:r>
          <a:r>
            <a:rPr lang="en-US" sz="2000" b="1" i="0" u="sng" cap="none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ea"/>
              <a:ea typeface="+mj-ea"/>
            </a:rPr>
            <a:t>2013 </a:t>
          </a:r>
          <a:r>
            <a:rPr lang="ko-KR" sz="2000" b="1" i="0" u="sng" cap="none" spc="50" dirty="0" err="1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ea"/>
              <a:ea typeface="+mj-ea"/>
            </a:rPr>
            <a:t>초급자편</a:t>
          </a:r>
          <a:endParaRPr lang="ko-KR" sz="2000" b="1" cap="none" spc="50" dirty="0">
            <a:ln w="0"/>
            <a:solidFill>
              <a:schemeClr val="bg2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  <a:latin typeface="+mj-ea"/>
            <a:ea typeface="+mj-ea"/>
          </a:endParaRPr>
        </a:p>
      </dgm:t>
    </dgm:pt>
    <dgm:pt modelId="{06D04623-884B-4D97-98A1-619E7A97A63D}" type="parTrans" cxnId="{A89CC662-DEF6-43CF-A48D-C38CAC5C9364}">
      <dgm:prSet/>
      <dgm:spPr/>
      <dgm:t>
        <a:bodyPr/>
        <a:lstStyle/>
        <a:p>
          <a:pPr latinLnBrk="1"/>
          <a:endParaRPr lang="ko-KR" altLang="en-US" sz="4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ea"/>
            <a:ea typeface="+mj-ea"/>
          </a:endParaRPr>
        </a:p>
      </dgm:t>
    </dgm:pt>
    <dgm:pt modelId="{CCC9C498-0CAD-485F-8DAC-5C520B821429}" type="sibTrans" cxnId="{A89CC662-DEF6-43CF-A48D-C38CAC5C9364}">
      <dgm:prSet/>
      <dgm:spPr/>
      <dgm:t>
        <a:bodyPr/>
        <a:lstStyle/>
        <a:p>
          <a:pPr latinLnBrk="1"/>
          <a:endParaRPr lang="ko-KR" altLang="en-US" sz="4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ea"/>
            <a:ea typeface="+mj-ea"/>
          </a:endParaRPr>
        </a:p>
      </dgm:t>
    </dgm:pt>
    <dgm:pt modelId="{CE02F88C-045B-43C1-9E0C-13B8BCC5E8DA}">
      <dgm:prSet custT="1"/>
      <dgm:spPr/>
      <dgm:t>
        <a:bodyPr/>
        <a:lstStyle/>
        <a:p>
          <a:pPr rtl="0" latinLnBrk="1"/>
          <a:r>
            <a:rPr lang="ko-KR" sz="2000" b="1" i="0" u="sng" cap="none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ea"/>
              <a:ea typeface="+mj-ea"/>
            </a:rPr>
            <a:t>엑셀 </a:t>
          </a:r>
          <a:r>
            <a:rPr lang="en-US" sz="2000" b="1" i="0" u="sng" cap="none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ea"/>
              <a:ea typeface="+mj-ea"/>
            </a:rPr>
            <a:t>2016</a:t>
          </a:r>
          <a:endParaRPr lang="ko-KR" sz="2000" b="1" cap="none" spc="50" dirty="0">
            <a:ln w="0"/>
            <a:solidFill>
              <a:schemeClr val="bg2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  <a:latin typeface="+mj-ea"/>
            <a:ea typeface="+mj-ea"/>
          </a:endParaRPr>
        </a:p>
      </dgm:t>
    </dgm:pt>
    <dgm:pt modelId="{6F03911D-A09F-436F-8FE9-D468A1AC4B44}" type="parTrans" cxnId="{506484A2-C0A2-4B52-A5E0-8C1DE8C12070}">
      <dgm:prSet/>
      <dgm:spPr/>
      <dgm:t>
        <a:bodyPr/>
        <a:lstStyle/>
        <a:p>
          <a:pPr latinLnBrk="1"/>
          <a:endParaRPr lang="ko-KR" altLang="en-US" sz="4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ea"/>
            <a:ea typeface="+mj-ea"/>
          </a:endParaRPr>
        </a:p>
      </dgm:t>
    </dgm:pt>
    <dgm:pt modelId="{240430FC-5E23-430A-B5FA-A957A5C66E75}" type="sibTrans" cxnId="{506484A2-C0A2-4B52-A5E0-8C1DE8C12070}">
      <dgm:prSet/>
      <dgm:spPr/>
      <dgm:t>
        <a:bodyPr/>
        <a:lstStyle/>
        <a:p>
          <a:pPr latinLnBrk="1"/>
          <a:endParaRPr lang="ko-KR" altLang="en-US" sz="4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ea"/>
            <a:ea typeface="+mj-ea"/>
          </a:endParaRPr>
        </a:p>
      </dgm:t>
    </dgm:pt>
    <dgm:pt modelId="{35F10952-DFFB-4815-B22B-3F79600A2E2C}" type="pres">
      <dgm:prSet presAssocID="{C398A875-2B8B-4388-9ED4-1E52C1D759E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9FDEFB2-2252-4D1C-AEB9-652608349486}" type="pres">
      <dgm:prSet presAssocID="{C398A875-2B8B-4388-9ED4-1E52C1D759ED}" presName="Name1" presStyleCnt="0"/>
      <dgm:spPr/>
    </dgm:pt>
    <dgm:pt modelId="{E7C0B723-C012-4E53-BA85-2333627EE1BD}" type="pres">
      <dgm:prSet presAssocID="{C398A875-2B8B-4388-9ED4-1E52C1D759ED}" presName="cycle" presStyleCnt="0"/>
      <dgm:spPr/>
    </dgm:pt>
    <dgm:pt modelId="{C9DC2211-FFA9-495C-8892-C52DFBCA3E26}" type="pres">
      <dgm:prSet presAssocID="{C398A875-2B8B-4388-9ED4-1E52C1D759ED}" presName="srcNode" presStyleLbl="node1" presStyleIdx="0" presStyleCnt="7"/>
      <dgm:spPr/>
    </dgm:pt>
    <dgm:pt modelId="{A84EB537-DA3E-4AEF-93A7-1E49F157B554}" type="pres">
      <dgm:prSet presAssocID="{C398A875-2B8B-4388-9ED4-1E52C1D759ED}" presName="conn" presStyleLbl="parChTrans1D2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27927E61-3768-4C1E-A6C1-4062A7ED2830}" type="pres">
      <dgm:prSet presAssocID="{C398A875-2B8B-4388-9ED4-1E52C1D759ED}" presName="extraNode" presStyleLbl="node1" presStyleIdx="0" presStyleCnt="7"/>
      <dgm:spPr/>
    </dgm:pt>
    <dgm:pt modelId="{C141A5DC-CCEB-42F7-8F46-49903E453EA7}" type="pres">
      <dgm:prSet presAssocID="{C398A875-2B8B-4388-9ED4-1E52C1D759ED}" presName="dstNode" presStyleLbl="node1" presStyleIdx="0" presStyleCnt="7"/>
      <dgm:spPr/>
    </dgm:pt>
    <dgm:pt modelId="{2F37A836-5FB0-4D6A-BCF5-8506F70081DB}" type="pres">
      <dgm:prSet presAssocID="{F0CB5589-FF76-48A1-991F-DEB23F8CD963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639BF56-A534-43DA-BAB9-1C666E9A752C}" type="pres">
      <dgm:prSet presAssocID="{F0CB5589-FF76-48A1-991F-DEB23F8CD963}" presName="accent_1" presStyleCnt="0"/>
      <dgm:spPr/>
    </dgm:pt>
    <dgm:pt modelId="{E59A192E-6D27-4695-A004-AF39C59D70C8}" type="pres">
      <dgm:prSet presAssocID="{F0CB5589-FF76-48A1-991F-DEB23F8CD963}" presName="accentRepeatNode" presStyleLbl="solidFgAcc1" presStyleIdx="0" presStyleCnt="7"/>
      <dgm:spPr/>
    </dgm:pt>
    <dgm:pt modelId="{04AD05A9-90DE-4FE5-8403-26151A675C3A}" type="pres">
      <dgm:prSet presAssocID="{91D369E9-A6A5-4DF9-87CF-7F36BC5B431E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2BB1084-6D38-448B-94B1-B24E7D79BB8A}" type="pres">
      <dgm:prSet presAssocID="{91D369E9-A6A5-4DF9-87CF-7F36BC5B431E}" presName="accent_2" presStyleCnt="0"/>
      <dgm:spPr/>
    </dgm:pt>
    <dgm:pt modelId="{79B11ECA-80DA-43F2-9038-A0250C50BB45}" type="pres">
      <dgm:prSet presAssocID="{91D369E9-A6A5-4DF9-87CF-7F36BC5B431E}" presName="accentRepeatNode" presStyleLbl="solidFgAcc1" presStyleIdx="1" presStyleCnt="7"/>
      <dgm:spPr/>
    </dgm:pt>
    <dgm:pt modelId="{206A5538-0D22-4D2C-B20B-9115C635D8B9}" type="pres">
      <dgm:prSet presAssocID="{56B4FD4E-C2D6-4390-B002-A836AEA24994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F1A10D0-DCB0-4BA9-A5FD-FDD757488770}" type="pres">
      <dgm:prSet presAssocID="{56B4FD4E-C2D6-4390-B002-A836AEA24994}" presName="accent_3" presStyleCnt="0"/>
      <dgm:spPr/>
    </dgm:pt>
    <dgm:pt modelId="{4D8E78EA-01A7-4FD8-91F1-9281C3B5995F}" type="pres">
      <dgm:prSet presAssocID="{56B4FD4E-C2D6-4390-B002-A836AEA24994}" presName="accentRepeatNode" presStyleLbl="solidFgAcc1" presStyleIdx="2" presStyleCnt="7"/>
      <dgm:spPr/>
    </dgm:pt>
    <dgm:pt modelId="{B77ECD7B-5E1E-4E92-9A4F-342AF170377B}" type="pres">
      <dgm:prSet presAssocID="{AFE7A05D-307E-476A-91FF-D7EE15827DCB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01BABA9-D400-4103-BA7F-184D86811572}" type="pres">
      <dgm:prSet presAssocID="{AFE7A05D-307E-476A-91FF-D7EE15827DCB}" presName="accent_4" presStyleCnt="0"/>
      <dgm:spPr/>
    </dgm:pt>
    <dgm:pt modelId="{98128C89-66C3-49B6-9ADF-836F2D65C20E}" type="pres">
      <dgm:prSet presAssocID="{AFE7A05D-307E-476A-91FF-D7EE15827DCB}" presName="accentRepeatNode" presStyleLbl="solidFgAcc1" presStyleIdx="3" presStyleCnt="7"/>
      <dgm:spPr/>
    </dgm:pt>
    <dgm:pt modelId="{F982783B-7231-4FFE-9530-58EA1597FDFA}" type="pres">
      <dgm:prSet presAssocID="{C6835E8D-1C02-46EF-8496-F806FBB605C3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13787EE-1EFF-43DA-9161-1A0556783570}" type="pres">
      <dgm:prSet presAssocID="{C6835E8D-1C02-46EF-8496-F806FBB605C3}" presName="accent_5" presStyleCnt="0"/>
      <dgm:spPr/>
    </dgm:pt>
    <dgm:pt modelId="{2342B96A-52B4-439E-98BB-C3B64F1996A6}" type="pres">
      <dgm:prSet presAssocID="{C6835E8D-1C02-46EF-8496-F806FBB605C3}" presName="accentRepeatNode" presStyleLbl="solidFgAcc1" presStyleIdx="4" presStyleCnt="7"/>
      <dgm:spPr/>
    </dgm:pt>
    <dgm:pt modelId="{4B1AC281-68CB-46F8-89A8-8EC300A003CB}" type="pres">
      <dgm:prSet presAssocID="{CC9348B0-03D2-4686-88EB-DD9A0EA87333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72F30F6-7877-40CC-8742-708A49D9C1A0}" type="pres">
      <dgm:prSet presAssocID="{CC9348B0-03D2-4686-88EB-DD9A0EA87333}" presName="accent_6" presStyleCnt="0"/>
      <dgm:spPr/>
    </dgm:pt>
    <dgm:pt modelId="{0620B803-4E7A-43B1-B165-1993C33740C4}" type="pres">
      <dgm:prSet presAssocID="{CC9348B0-03D2-4686-88EB-DD9A0EA87333}" presName="accentRepeatNode" presStyleLbl="solidFgAcc1" presStyleIdx="5" presStyleCnt="7"/>
      <dgm:spPr/>
    </dgm:pt>
    <dgm:pt modelId="{2A6BC797-099F-49F1-A01B-07016FE6A8BD}" type="pres">
      <dgm:prSet presAssocID="{CE02F88C-045B-43C1-9E0C-13B8BCC5E8DA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002FA4D-8F21-41CD-9B94-05432FBE286D}" type="pres">
      <dgm:prSet presAssocID="{CE02F88C-045B-43C1-9E0C-13B8BCC5E8DA}" presName="accent_7" presStyleCnt="0"/>
      <dgm:spPr/>
    </dgm:pt>
    <dgm:pt modelId="{D1991512-DF94-4791-9ADB-56E1B3FD2D7C}" type="pres">
      <dgm:prSet presAssocID="{CE02F88C-045B-43C1-9E0C-13B8BCC5E8DA}" presName="accentRepeatNode" presStyleLbl="solidFgAcc1" presStyleIdx="6" presStyleCnt="7"/>
      <dgm:spPr/>
    </dgm:pt>
  </dgm:ptLst>
  <dgm:cxnLst>
    <dgm:cxn modelId="{506484A2-C0A2-4B52-A5E0-8C1DE8C12070}" srcId="{C398A875-2B8B-4388-9ED4-1E52C1D759ED}" destId="{CE02F88C-045B-43C1-9E0C-13B8BCC5E8DA}" srcOrd="6" destOrd="0" parTransId="{6F03911D-A09F-436F-8FE9-D468A1AC4B44}" sibTransId="{240430FC-5E23-430A-B5FA-A957A5C66E75}"/>
    <dgm:cxn modelId="{41752400-FDE6-4463-B7CE-6841B25A231A}" type="presOf" srcId="{C6835E8D-1C02-46EF-8496-F806FBB605C3}" destId="{F982783B-7231-4FFE-9530-58EA1597FDFA}" srcOrd="0" destOrd="0" presId="urn:microsoft.com/office/officeart/2008/layout/VerticalCurvedList"/>
    <dgm:cxn modelId="{4B09D2AF-6B71-45E2-9A28-FCD1D35DFBF7}" srcId="{C398A875-2B8B-4388-9ED4-1E52C1D759ED}" destId="{91D369E9-A6A5-4DF9-87CF-7F36BC5B431E}" srcOrd="1" destOrd="0" parTransId="{E7E459A9-CB76-4521-8E43-2965A6C990F0}" sibTransId="{987572A8-2E59-45E5-95EA-FAC8F5EB17E2}"/>
    <dgm:cxn modelId="{76D6DE43-888C-4C26-97C1-9D401ABD2780}" srcId="{C398A875-2B8B-4388-9ED4-1E52C1D759ED}" destId="{F0CB5589-FF76-48A1-991F-DEB23F8CD963}" srcOrd="0" destOrd="0" parTransId="{2CD1C8B1-9601-412D-8F94-E47F8F9580E9}" sibTransId="{73590DBB-4069-4EC7-AEBF-B507BF6EA27C}"/>
    <dgm:cxn modelId="{CE5CBA1C-D53D-4360-8BCF-BD4F66DBBCB8}" type="presOf" srcId="{AFE7A05D-307E-476A-91FF-D7EE15827DCB}" destId="{B77ECD7B-5E1E-4E92-9A4F-342AF170377B}" srcOrd="0" destOrd="0" presId="urn:microsoft.com/office/officeart/2008/layout/VerticalCurvedList"/>
    <dgm:cxn modelId="{15EADD74-5A8E-48C0-AC54-7486CB8CAE49}" type="presOf" srcId="{CE02F88C-045B-43C1-9E0C-13B8BCC5E8DA}" destId="{2A6BC797-099F-49F1-A01B-07016FE6A8BD}" srcOrd="0" destOrd="0" presId="urn:microsoft.com/office/officeart/2008/layout/VerticalCurvedList"/>
    <dgm:cxn modelId="{7C745497-6492-4827-89D6-3A5768EC0D4E}" type="presOf" srcId="{C398A875-2B8B-4388-9ED4-1E52C1D759ED}" destId="{35F10952-DFFB-4815-B22B-3F79600A2E2C}" srcOrd="0" destOrd="0" presId="urn:microsoft.com/office/officeart/2008/layout/VerticalCurvedList"/>
    <dgm:cxn modelId="{A89CC662-DEF6-43CF-A48D-C38CAC5C9364}" srcId="{C398A875-2B8B-4388-9ED4-1E52C1D759ED}" destId="{CC9348B0-03D2-4686-88EB-DD9A0EA87333}" srcOrd="5" destOrd="0" parTransId="{06D04623-884B-4D97-98A1-619E7A97A63D}" sibTransId="{CCC9C498-0CAD-485F-8DAC-5C520B821429}"/>
    <dgm:cxn modelId="{AFF63FDD-E701-4EDA-8837-88183117E085}" srcId="{C398A875-2B8B-4388-9ED4-1E52C1D759ED}" destId="{56B4FD4E-C2D6-4390-B002-A836AEA24994}" srcOrd="2" destOrd="0" parTransId="{B67D2663-65A9-430C-A911-E24D6E608426}" sibTransId="{E5D792B6-5DB7-4DCD-B64E-C37705AEC968}"/>
    <dgm:cxn modelId="{13F0C4AA-358C-4C0F-AA12-4586B3BD0879}" srcId="{C398A875-2B8B-4388-9ED4-1E52C1D759ED}" destId="{C6835E8D-1C02-46EF-8496-F806FBB605C3}" srcOrd="4" destOrd="0" parTransId="{C053912A-B6C9-41E0-A88F-37A71A9C53E4}" sibTransId="{4D6DD860-0155-46B9-B842-F895BBA24805}"/>
    <dgm:cxn modelId="{60967831-15F5-47B2-8626-382EF3BC849D}" type="presOf" srcId="{CC9348B0-03D2-4686-88EB-DD9A0EA87333}" destId="{4B1AC281-68CB-46F8-89A8-8EC300A003CB}" srcOrd="0" destOrd="0" presId="urn:microsoft.com/office/officeart/2008/layout/VerticalCurvedList"/>
    <dgm:cxn modelId="{41368F92-F904-4FA4-8EE2-09939BAE8CBE}" type="presOf" srcId="{F0CB5589-FF76-48A1-991F-DEB23F8CD963}" destId="{2F37A836-5FB0-4D6A-BCF5-8506F70081DB}" srcOrd="0" destOrd="0" presId="urn:microsoft.com/office/officeart/2008/layout/VerticalCurvedList"/>
    <dgm:cxn modelId="{F5FA5B38-3A00-4A96-BE5F-65D7295D2311}" srcId="{C398A875-2B8B-4388-9ED4-1E52C1D759ED}" destId="{AFE7A05D-307E-476A-91FF-D7EE15827DCB}" srcOrd="3" destOrd="0" parTransId="{3BA72659-E7D3-4B6C-872E-C1A0E0709D6B}" sibTransId="{D4E04D89-C3CF-4F8A-A74E-34FFC09C6172}"/>
    <dgm:cxn modelId="{4EC2A0F8-CA1A-44F6-89ED-363F6123BB2B}" type="presOf" srcId="{56B4FD4E-C2D6-4390-B002-A836AEA24994}" destId="{206A5538-0D22-4D2C-B20B-9115C635D8B9}" srcOrd="0" destOrd="0" presId="urn:microsoft.com/office/officeart/2008/layout/VerticalCurvedList"/>
    <dgm:cxn modelId="{9911A3E6-5EFC-4E65-9C83-1F25CB6D8015}" type="presOf" srcId="{91D369E9-A6A5-4DF9-87CF-7F36BC5B431E}" destId="{04AD05A9-90DE-4FE5-8403-26151A675C3A}" srcOrd="0" destOrd="0" presId="urn:microsoft.com/office/officeart/2008/layout/VerticalCurvedList"/>
    <dgm:cxn modelId="{2FD61B81-EB3F-4C8D-A01D-12AA556187E2}" type="presOf" srcId="{73590DBB-4069-4EC7-AEBF-B507BF6EA27C}" destId="{A84EB537-DA3E-4AEF-93A7-1E49F157B554}" srcOrd="0" destOrd="0" presId="urn:microsoft.com/office/officeart/2008/layout/VerticalCurvedList"/>
    <dgm:cxn modelId="{6425F714-1D49-4DF2-A06C-442DCFF87A22}" type="presParOf" srcId="{35F10952-DFFB-4815-B22B-3F79600A2E2C}" destId="{29FDEFB2-2252-4D1C-AEB9-652608349486}" srcOrd="0" destOrd="0" presId="urn:microsoft.com/office/officeart/2008/layout/VerticalCurvedList"/>
    <dgm:cxn modelId="{8D4D0D7F-C1D8-4680-85B0-C248331A6426}" type="presParOf" srcId="{29FDEFB2-2252-4D1C-AEB9-652608349486}" destId="{E7C0B723-C012-4E53-BA85-2333627EE1BD}" srcOrd="0" destOrd="0" presId="urn:microsoft.com/office/officeart/2008/layout/VerticalCurvedList"/>
    <dgm:cxn modelId="{9D065586-6F1E-4E53-B92E-09830C9A4812}" type="presParOf" srcId="{E7C0B723-C012-4E53-BA85-2333627EE1BD}" destId="{C9DC2211-FFA9-495C-8892-C52DFBCA3E26}" srcOrd="0" destOrd="0" presId="urn:microsoft.com/office/officeart/2008/layout/VerticalCurvedList"/>
    <dgm:cxn modelId="{A8C4CABD-7C90-44D3-886D-35C6C96B32C3}" type="presParOf" srcId="{E7C0B723-C012-4E53-BA85-2333627EE1BD}" destId="{A84EB537-DA3E-4AEF-93A7-1E49F157B554}" srcOrd="1" destOrd="0" presId="urn:microsoft.com/office/officeart/2008/layout/VerticalCurvedList"/>
    <dgm:cxn modelId="{DE4105EE-6D40-424A-86A2-D86568A14048}" type="presParOf" srcId="{E7C0B723-C012-4E53-BA85-2333627EE1BD}" destId="{27927E61-3768-4C1E-A6C1-4062A7ED2830}" srcOrd="2" destOrd="0" presId="urn:microsoft.com/office/officeart/2008/layout/VerticalCurvedList"/>
    <dgm:cxn modelId="{4C8E2934-31F5-45AF-88C6-5F45D950F3E1}" type="presParOf" srcId="{E7C0B723-C012-4E53-BA85-2333627EE1BD}" destId="{C141A5DC-CCEB-42F7-8F46-49903E453EA7}" srcOrd="3" destOrd="0" presId="urn:microsoft.com/office/officeart/2008/layout/VerticalCurvedList"/>
    <dgm:cxn modelId="{358CD8F1-CF87-48D9-93E4-D8F9D91BD28C}" type="presParOf" srcId="{29FDEFB2-2252-4D1C-AEB9-652608349486}" destId="{2F37A836-5FB0-4D6A-BCF5-8506F70081DB}" srcOrd="1" destOrd="0" presId="urn:microsoft.com/office/officeart/2008/layout/VerticalCurvedList"/>
    <dgm:cxn modelId="{8377287A-92A0-4C22-AC93-AB7C5BD36983}" type="presParOf" srcId="{29FDEFB2-2252-4D1C-AEB9-652608349486}" destId="{B639BF56-A534-43DA-BAB9-1C666E9A752C}" srcOrd="2" destOrd="0" presId="urn:microsoft.com/office/officeart/2008/layout/VerticalCurvedList"/>
    <dgm:cxn modelId="{B115629F-0B0C-45CC-9021-0F69FFE7C5CA}" type="presParOf" srcId="{B639BF56-A534-43DA-BAB9-1C666E9A752C}" destId="{E59A192E-6D27-4695-A004-AF39C59D70C8}" srcOrd="0" destOrd="0" presId="urn:microsoft.com/office/officeart/2008/layout/VerticalCurvedList"/>
    <dgm:cxn modelId="{C6663CA1-4369-4FEF-92ED-1413B8AA4745}" type="presParOf" srcId="{29FDEFB2-2252-4D1C-AEB9-652608349486}" destId="{04AD05A9-90DE-4FE5-8403-26151A675C3A}" srcOrd="3" destOrd="0" presId="urn:microsoft.com/office/officeart/2008/layout/VerticalCurvedList"/>
    <dgm:cxn modelId="{0F5FEA21-6901-4B0A-A07C-822B81168210}" type="presParOf" srcId="{29FDEFB2-2252-4D1C-AEB9-652608349486}" destId="{82BB1084-6D38-448B-94B1-B24E7D79BB8A}" srcOrd="4" destOrd="0" presId="urn:microsoft.com/office/officeart/2008/layout/VerticalCurvedList"/>
    <dgm:cxn modelId="{62C9165B-65ED-445F-81C5-8A306FDCB2DA}" type="presParOf" srcId="{82BB1084-6D38-448B-94B1-B24E7D79BB8A}" destId="{79B11ECA-80DA-43F2-9038-A0250C50BB45}" srcOrd="0" destOrd="0" presId="urn:microsoft.com/office/officeart/2008/layout/VerticalCurvedList"/>
    <dgm:cxn modelId="{23E7D206-4D6F-4EA0-805F-185A7A01E39A}" type="presParOf" srcId="{29FDEFB2-2252-4D1C-AEB9-652608349486}" destId="{206A5538-0D22-4D2C-B20B-9115C635D8B9}" srcOrd="5" destOrd="0" presId="urn:microsoft.com/office/officeart/2008/layout/VerticalCurvedList"/>
    <dgm:cxn modelId="{E2A05D83-CAF9-40EA-B0DD-DD3A40E945B1}" type="presParOf" srcId="{29FDEFB2-2252-4D1C-AEB9-652608349486}" destId="{FF1A10D0-DCB0-4BA9-A5FD-FDD757488770}" srcOrd="6" destOrd="0" presId="urn:microsoft.com/office/officeart/2008/layout/VerticalCurvedList"/>
    <dgm:cxn modelId="{60E4F807-4FBB-499A-8028-6501E981C109}" type="presParOf" srcId="{FF1A10D0-DCB0-4BA9-A5FD-FDD757488770}" destId="{4D8E78EA-01A7-4FD8-91F1-9281C3B5995F}" srcOrd="0" destOrd="0" presId="urn:microsoft.com/office/officeart/2008/layout/VerticalCurvedList"/>
    <dgm:cxn modelId="{A5090AC6-1FFC-427F-8101-ADF34E5E11BC}" type="presParOf" srcId="{29FDEFB2-2252-4D1C-AEB9-652608349486}" destId="{B77ECD7B-5E1E-4E92-9A4F-342AF170377B}" srcOrd="7" destOrd="0" presId="urn:microsoft.com/office/officeart/2008/layout/VerticalCurvedList"/>
    <dgm:cxn modelId="{8E5A38E1-3AFD-4C21-8C2E-FFD091EA30BC}" type="presParOf" srcId="{29FDEFB2-2252-4D1C-AEB9-652608349486}" destId="{101BABA9-D400-4103-BA7F-184D86811572}" srcOrd="8" destOrd="0" presId="urn:microsoft.com/office/officeart/2008/layout/VerticalCurvedList"/>
    <dgm:cxn modelId="{F98D005A-2AF2-46DE-840B-B6F9F3C97CF5}" type="presParOf" srcId="{101BABA9-D400-4103-BA7F-184D86811572}" destId="{98128C89-66C3-49B6-9ADF-836F2D65C20E}" srcOrd="0" destOrd="0" presId="urn:microsoft.com/office/officeart/2008/layout/VerticalCurvedList"/>
    <dgm:cxn modelId="{041E9FAF-08DE-4125-A2D6-89E094C6822A}" type="presParOf" srcId="{29FDEFB2-2252-4D1C-AEB9-652608349486}" destId="{F982783B-7231-4FFE-9530-58EA1597FDFA}" srcOrd="9" destOrd="0" presId="urn:microsoft.com/office/officeart/2008/layout/VerticalCurvedList"/>
    <dgm:cxn modelId="{453F6532-1A61-42AF-A1A7-66AA05D59C78}" type="presParOf" srcId="{29FDEFB2-2252-4D1C-AEB9-652608349486}" destId="{513787EE-1EFF-43DA-9161-1A0556783570}" srcOrd="10" destOrd="0" presId="urn:microsoft.com/office/officeart/2008/layout/VerticalCurvedList"/>
    <dgm:cxn modelId="{104E856B-C05F-4D77-96D9-A68E8CEEDBBB}" type="presParOf" srcId="{513787EE-1EFF-43DA-9161-1A0556783570}" destId="{2342B96A-52B4-439E-98BB-C3B64F1996A6}" srcOrd="0" destOrd="0" presId="urn:microsoft.com/office/officeart/2008/layout/VerticalCurvedList"/>
    <dgm:cxn modelId="{DC5D4EAF-DE8C-4EC6-89D1-6FE1FA1859BC}" type="presParOf" srcId="{29FDEFB2-2252-4D1C-AEB9-652608349486}" destId="{4B1AC281-68CB-46F8-89A8-8EC300A003CB}" srcOrd="11" destOrd="0" presId="urn:microsoft.com/office/officeart/2008/layout/VerticalCurvedList"/>
    <dgm:cxn modelId="{6618DBFC-D677-4397-8DB0-9A25B5F1CFF8}" type="presParOf" srcId="{29FDEFB2-2252-4D1C-AEB9-652608349486}" destId="{772F30F6-7877-40CC-8742-708A49D9C1A0}" srcOrd="12" destOrd="0" presId="urn:microsoft.com/office/officeart/2008/layout/VerticalCurvedList"/>
    <dgm:cxn modelId="{048DDBC6-1A07-4846-A2ED-1BB229B1D35E}" type="presParOf" srcId="{772F30F6-7877-40CC-8742-708A49D9C1A0}" destId="{0620B803-4E7A-43B1-B165-1993C33740C4}" srcOrd="0" destOrd="0" presId="urn:microsoft.com/office/officeart/2008/layout/VerticalCurvedList"/>
    <dgm:cxn modelId="{B2468A85-9E7D-447A-A864-5492ED6EF639}" type="presParOf" srcId="{29FDEFB2-2252-4D1C-AEB9-652608349486}" destId="{2A6BC797-099F-49F1-A01B-07016FE6A8BD}" srcOrd="13" destOrd="0" presId="urn:microsoft.com/office/officeart/2008/layout/VerticalCurvedList"/>
    <dgm:cxn modelId="{63CDE7E5-FA41-4557-BAE4-2DF760B75863}" type="presParOf" srcId="{29FDEFB2-2252-4D1C-AEB9-652608349486}" destId="{2002FA4D-8F21-41CD-9B94-05432FBE286D}" srcOrd="14" destOrd="0" presId="urn:microsoft.com/office/officeart/2008/layout/VerticalCurvedList"/>
    <dgm:cxn modelId="{686ECDA9-DDB4-42DB-923A-0903095C549E}" type="presParOf" srcId="{2002FA4D-8F21-41CD-9B94-05432FBE286D}" destId="{D1991512-DF94-4791-9ADB-56E1B3FD2D7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18D01B-7115-4B81-8664-8E9886079F16}" type="doc">
      <dgm:prSet loTypeId="urn:microsoft.com/office/officeart/2005/8/layout/hierarchy1" loCatId="hierarchy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pPr latinLnBrk="1"/>
          <a:endParaRPr lang="ko-KR" altLang="en-US"/>
        </a:p>
      </dgm:t>
    </dgm:pt>
    <dgm:pt modelId="{E9DE6D54-1AC3-4C90-B680-07C849B12258}">
      <dgm:prSet phldrT="[텍스트]"/>
      <dgm:spPr/>
      <dgm:t>
        <a:bodyPr/>
        <a:lstStyle/>
        <a:p>
          <a:pPr latinLnBrk="1"/>
          <a:r>
            <a:rPr lang="ko-KR" altLang="en-US" dirty="0" smtClean="0"/>
            <a:t>계정</a:t>
          </a:r>
          <a:endParaRPr lang="ko-KR" altLang="en-US" dirty="0"/>
        </a:p>
      </dgm:t>
    </dgm:pt>
    <dgm:pt modelId="{10FE3115-5C26-4514-ADEA-6732FF100886}" type="parTrans" cxnId="{D56D7CD2-209F-4CB6-A572-431E1643483F}">
      <dgm:prSet/>
      <dgm:spPr/>
      <dgm:t>
        <a:bodyPr/>
        <a:lstStyle/>
        <a:p>
          <a:pPr latinLnBrk="1"/>
          <a:endParaRPr lang="ko-KR" altLang="en-US"/>
        </a:p>
      </dgm:t>
    </dgm:pt>
    <dgm:pt modelId="{8EF3ECD5-D1DC-430E-8980-1B3962849144}" type="sibTrans" cxnId="{D56D7CD2-209F-4CB6-A572-431E1643483F}">
      <dgm:prSet/>
      <dgm:spPr/>
      <dgm:t>
        <a:bodyPr/>
        <a:lstStyle/>
        <a:p>
          <a:pPr latinLnBrk="1"/>
          <a:endParaRPr lang="ko-KR" altLang="en-US"/>
        </a:p>
      </dgm:t>
    </dgm:pt>
    <dgm:pt modelId="{3E0308DD-3682-4078-9251-2B343C18ABA1}">
      <dgm:prSet phldrT="[텍스트]"/>
      <dgm:spPr/>
      <dgm:t>
        <a:bodyPr/>
        <a:lstStyle/>
        <a:p>
          <a:pPr latinLnBrk="1"/>
          <a:r>
            <a:rPr lang="ko-KR" altLang="en-US" dirty="0" smtClean="0"/>
            <a:t>전자 필기장</a:t>
          </a:r>
          <a:endParaRPr lang="ko-KR" altLang="en-US" dirty="0"/>
        </a:p>
      </dgm:t>
    </dgm:pt>
    <dgm:pt modelId="{50B3147B-2DD7-4730-BDBF-75FC8CAFCB67}" type="parTrans" cxnId="{1FA49051-06C5-4F6A-B3E9-EF9107D8602F}">
      <dgm:prSet/>
      <dgm:spPr/>
      <dgm:t>
        <a:bodyPr/>
        <a:lstStyle/>
        <a:p>
          <a:pPr latinLnBrk="1"/>
          <a:endParaRPr lang="ko-KR" altLang="en-US"/>
        </a:p>
      </dgm:t>
    </dgm:pt>
    <dgm:pt modelId="{786CFE04-AF9B-4E71-9A32-BE5734C4115E}" type="sibTrans" cxnId="{1FA49051-06C5-4F6A-B3E9-EF9107D8602F}">
      <dgm:prSet/>
      <dgm:spPr/>
      <dgm:t>
        <a:bodyPr/>
        <a:lstStyle/>
        <a:p>
          <a:pPr latinLnBrk="1"/>
          <a:endParaRPr lang="ko-KR" altLang="en-US"/>
        </a:p>
      </dgm:t>
    </dgm:pt>
    <dgm:pt modelId="{6DF2695F-E1A7-4724-AA02-12BBEA9A49EA}">
      <dgm:prSet phldrT="[텍스트]"/>
      <dgm:spPr/>
      <dgm:t>
        <a:bodyPr/>
        <a:lstStyle/>
        <a:p>
          <a:pPr latinLnBrk="1"/>
          <a:r>
            <a:rPr lang="ko-KR" altLang="en-US" dirty="0" smtClean="0"/>
            <a:t>섹션 </a:t>
          </a:r>
          <a:r>
            <a:rPr lang="en-US" altLang="ko-KR" dirty="0" smtClean="0"/>
            <a:t>1</a:t>
          </a:r>
          <a:endParaRPr lang="ko-KR" altLang="en-US" dirty="0"/>
        </a:p>
      </dgm:t>
    </dgm:pt>
    <dgm:pt modelId="{3AC223E3-947D-4E33-B03C-6DA87F479A1F}" type="parTrans" cxnId="{F0A1D3D2-7204-413C-8219-3B272D0FD9FC}">
      <dgm:prSet/>
      <dgm:spPr/>
      <dgm:t>
        <a:bodyPr/>
        <a:lstStyle/>
        <a:p>
          <a:pPr latinLnBrk="1"/>
          <a:endParaRPr lang="ko-KR" altLang="en-US"/>
        </a:p>
      </dgm:t>
    </dgm:pt>
    <dgm:pt modelId="{8AB8AF0E-255C-4D32-AA61-D5702A11E5E8}" type="sibTrans" cxnId="{F0A1D3D2-7204-413C-8219-3B272D0FD9FC}">
      <dgm:prSet/>
      <dgm:spPr/>
      <dgm:t>
        <a:bodyPr/>
        <a:lstStyle/>
        <a:p>
          <a:pPr latinLnBrk="1"/>
          <a:endParaRPr lang="ko-KR" altLang="en-US"/>
        </a:p>
      </dgm:t>
    </dgm:pt>
    <dgm:pt modelId="{4FD33CEA-0936-4F99-B340-B38C84C34828}">
      <dgm:prSet phldrT="[텍스트]"/>
      <dgm:spPr/>
      <dgm:t>
        <a:bodyPr/>
        <a:lstStyle/>
        <a:p>
          <a:pPr latinLnBrk="1"/>
          <a:r>
            <a:rPr lang="ko-KR" altLang="en-US" dirty="0" smtClean="0"/>
            <a:t>페이지</a:t>
          </a:r>
          <a:r>
            <a:rPr lang="en-US" altLang="ko-KR" dirty="0" smtClean="0"/>
            <a:t>1,2,3</a:t>
          </a:r>
          <a:endParaRPr lang="ko-KR" altLang="en-US" dirty="0"/>
        </a:p>
      </dgm:t>
    </dgm:pt>
    <dgm:pt modelId="{455CB60E-5A6B-4C2A-A26B-07283DB7C057}" type="parTrans" cxnId="{DBD80A96-D42B-40CF-902B-A07DC8DFE6E7}">
      <dgm:prSet/>
      <dgm:spPr/>
      <dgm:t>
        <a:bodyPr/>
        <a:lstStyle/>
        <a:p>
          <a:pPr latinLnBrk="1"/>
          <a:endParaRPr lang="ko-KR" altLang="en-US"/>
        </a:p>
      </dgm:t>
    </dgm:pt>
    <dgm:pt modelId="{4FE89888-4EEE-49BE-A9EB-01A4D621A58B}" type="sibTrans" cxnId="{DBD80A96-D42B-40CF-902B-A07DC8DFE6E7}">
      <dgm:prSet/>
      <dgm:spPr/>
      <dgm:t>
        <a:bodyPr/>
        <a:lstStyle/>
        <a:p>
          <a:pPr latinLnBrk="1"/>
          <a:endParaRPr lang="ko-KR" altLang="en-US"/>
        </a:p>
      </dgm:t>
    </dgm:pt>
    <dgm:pt modelId="{FB658F96-EF84-4D20-A3FD-2B5566D3E22D}">
      <dgm:prSet phldrT="[텍스트]"/>
      <dgm:spPr/>
      <dgm:t>
        <a:bodyPr/>
        <a:lstStyle/>
        <a:p>
          <a:pPr latinLnBrk="1"/>
          <a:r>
            <a:rPr lang="ko-KR" altLang="en-US" dirty="0" smtClean="0"/>
            <a:t>전자 필기장</a:t>
          </a:r>
          <a:endParaRPr lang="ko-KR" altLang="en-US" dirty="0"/>
        </a:p>
      </dgm:t>
    </dgm:pt>
    <dgm:pt modelId="{C33D0D4E-99A7-49A5-9791-B8D85D1D1466}" type="parTrans" cxnId="{C2E87CF9-009E-4E1E-85BB-C042CF5D62F9}">
      <dgm:prSet/>
      <dgm:spPr/>
      <dgm:t>
        <a:bodyPr/>
        <a:lstStyle/>
        <a:p>
          <a:pPr latinLnBrk="1"/>
          <a:endParaRPr lang="ko-KR" altLang="en-US"/>
        </a:p>
      </dgm:t>
    </dgm:pt>
    <dgm:pt modelId="{368FD0F1-0FD5-46AE-B3BF-22B84E2415D8}" type="sibTrans" cxnId="{C2E87CF9-009E-4E1E-85BB-C042CF5D62F9}">
      <dgm:prSet/>
      <dgm:spPr/>
      <dgm:t>
        <a:bodyPr/>
        <a:lstStyle/>
        <a:p>
          <a:pPr latinLnBrk="1"/>
          <a:endParaRPr lang="ko-KR" altLang="en-US"/>
        </a:p>
      </dgm:t>
    </dgm:pt>
    <dgm:pt modelId="{9B7734E5-BF9E-484B-802E-10D01F42E4A7}">
      <dgm:prSet phldrT="[텍스트]"/>
      <dgm:spPr/>
      <dgm:t>
        <a:bodyPr/>
        <a:lstStyle/>
        <a:p>
          <a:pPr latinLnBrk="1"/>
          <a:r>
            <a:rPr lang="ko-KR" altLang="en-US" dirty="0" smtClean="0"/>
            <a:t>섹션</a:t>
          </a:r>
          <a:r>
            <a:rPr lang="en-US" altLang="ko-KR" dirty="0" smtClean="0"/>
            <a:t>1</a:t>
          </a:r>
          <a:endParaRPr lang="ko-KR" altLang="en-US" dirty="0"/>
        </a:p>
      </dgm:t>
    </dgm:pt>
    <dgm:pt modelId="{581E3407-992B-49F0-ADEC-7626609BE86A}" type="parTrans" cxnId="{191F2BCC-11BF-4FC5-8DB6-D2A33A4463F9}">
      <dgm:prSet/>
      <dgm:spPr/>
      <dgm:t>
        <a:bodyPr/>
        <a:lstStyle/>
        <a:p>
          <a:pPr latinLnBrk="1"/>
          <a:endParaRPr lang="ko-KR" altLang="en-US"/>
        </a:p>
      </dgm:t>
    </dgm:pt>
    <dgm:pt modelId="{A34C6D7E-5E2C-47DC-92E6-00269DA51E9E}" type="sibTrans" cxnId="{191F2BCC-11BF-4FC5-8DB6-D2A33A4463F9}">
      <dgm:prSet/>
      <dgm:spPr/>
      <dgm:t>
        <a:bodyPr/>
        <a:lstStyle/>
        <a:p>
          <a:pPr latinLnBrk="1"/>
          <a:endParaRPr lang="ko-KR" altLang="en-US"/>
        </a:p>
      </dgm:t>
    </dgm:pt>
    <dgm:pt modelId="{89759B7A-8EC2-4040-9B0B-E857D2472EB0}">
      <dgm:prSet phldrT="[텍스트]"/>
      <dgm:spPr/>
      <dgm:t>
        <a:bodyPr/>
        <a:lstStyle/>
        <a:p>
          <a:pPr latinLnBrk="1"/>
          <a:r>
            <a:rPr lang="ko-KR" altLang="en-US" dirty="0" smtClean="0"/>
            <a:t>섹션</a:t>
          </a:r>
          <a:r>
            <a:rPr lang="en-US" altLang="ko-KR" dirty="0" smtClean="0"/>
            <a:t>2</a:t>
          </a:r>
          <a:endParaRPr lang="ko-KR" altLang="en-US" dirty="0"/>
        </a:p>
      </dgm:t>
    </dgm:pt>
    <dgm:pt modelId="{E67A8132-BB8D-4388-9D14-A1A3CA4817F7}" type="parTrans" cxnId="{A101297B-3E1B-4C08-A941-A829E3F6AAB1}">
      <dgm:prSet/>
      <dgm:spPr/>
      <dgm:t>
        <a:bodyPr/>
        <a:lstStyle/>
        <a:p>
          <a:pPr latinLnBrk="1"/>
          <a:endParaRPr lang="ko-KR" altLang="en-US"/>
        </a:p>
      </dgm:t>
    </dgm:pt>
    <dgm:pt modelId="{D006EA41-EC8E-493A-A361-EBE077EA36F2}" type="sibTrans" cxnId="{A101297B-3E1B-4C08-A941-A829E3F6AAB1}">
      <dgm:prSet/>
      <dgm:spPr/>
      <dgm:t>
        <a:bodyPr/>
        <a:lstStyle/>
        <a:p>
          <a:pPr latinLnBrk="1"/>
          <a:endParaRPr lang="ko-KR" altLang="en-US"/>
        </a:p>
      </dgm:t>
    </dgm:pt>
    <dgm:pt modelId="{6BBE0BC5-A8A2-474E-94CD-7A5F3A4E4257}">
      <dgm:prSet phldrT="[텍스트]"/>
      <dgm:spPr/>
      <dgm:t>
        <a:bodyPr/>
        <a:lstStyle/>
        <a:p>
          <a:pPr latinLnBrk="1"/>
          <a:r>
            <a:rPr lang="ko-KR" altLang="en-US" dirty="0" smtClean="0"/>
            <a:t>섹션</a:t>
          </a:r>
          <a:r>
            <a:rPr lang="en-US" altLang="ko-KR" dirty="0" smtClean="0"/>
            <a:t>2</a:t>
          </a:r>
          <a:endParaRPr lang="ko-KR" altLang="en-US" dirty="0"/>
        </a:p>
      </dgm:t>
    </dgm:pt>
    <dgm:pt modelId="{7F9DAD1D-D3DD-4AD6-8EDA-EA86E223604B}" type="parTrans" cxnId="{5FD3CA01-AAF3-41BD-A948-F4845EEA8860}">
      <dgm:prSet/>
      <dgm:spPr/>
      <dgm:t>
        <a:bodyPr/>
        <a:lstStyle/>
        <a:p>
          <a:pPr latinLnBrk="1"/>
          <a:endParaRPr lang="ko-KR" altLang="en-US"/>
        </a:p>
      </dgm:t>
    </dgm:pt>
    <dgm:pt modelId="{66E5D179-3DB9-45FC-A184-59AEC336EA56}" type="sibTrans" cxnId="{5FD3CA01-AAF3-41BD-A948-F4845EEA8860}">
      <dgm:prSet/>
      <dgm:spPr/>
      <dgm:t>
        <a:bodyPr/>
        <a:lstStyle/>
        <a:p>
          <a:pPr latinLnBrk="1"/>
          <a:endParaRPr lang="ko-KR" altLang="en-US"/>
        </a:p>
      </dgm:t>
    </dgm:pt>
    <dgm:pt modelId="{71054E4D-1E9B-4C7A-865E-A9E00AEC2528}">
      <dgm:prSet phldrT="[텍스트]"/>
      <dgm:spPr/>
      <dgm:t>
        <a:bodyPr/>
        <a:lstStyle/>
        <a:p>
          <a:pPr latinLnBrk="1"/>
          <a:r>
            <a:rPr lang="ko-KR" altLang="en-US" dirty="0" smtClean="0"/>
            <a:t>페이지</a:t>
          </a:r>
          <a:r>
            <a:rPr lang="en-US" altLang="ko-KR" dirty="0" smtClean="0"/>
            <a:t>1,2,3</a:t>
          </a:r>
          <a:endParaRPr lang="ko-KR" altLang="en-US" dirty="0"/>
        </a:p>
      </dgm:t>
    </dgm:pt>
    <dgm:pt modelId="{51458CB6-273D-434C-911F-FD2C0DF3CB91}" type="parTrans" cxnId="{394204B9-0E75-4C05-A3B4-F68B28C02C44}">
      <dgm:prSet/>
      <dgm:spPr/>
      <dgm:t>
        <a:bodyPr/>
        <a:lstStyle/>
        <a:p>
          <a:pPr latinLnBrk="1"/>
          <a:endParaRPr lang="ko-KR" altLang="en-US"/>
        </a:p>
      </dgm:t>
    </dgm:pt>
    <dgm:pt modelId="{E42881A9-5D6A-4437-89E2-57329ACF746F}" type="sibTrans" cxnId="{394204B9-0E75-4C05-A3B4-F68B28C02C44}">
      <dgm:prSet/>
      <dgm:spPr/>
      <dgm:t>
        <a:bodyPr/>
        <a:lstStyle/>
        <a:p>
          <a:pPr latinLnBrk="1"/>
          <a:endParaRPr lang="ko-KR" altLang="en-US"/>
        </a:p>
      </dgm:t>
    </dgm:pt>
    <dgm:pt modelId="{D1A2BC9D-2D86-451B-B773-B0C7298C6F1F}">
      <dgm:prSet phldrT="[텍스트]"/>
      <dgm:spPr/>
      <dgm:t>
        <a:bodyPr/>
        <a:lstStyle/>
        <a:p>
          <a:pPr latinLnBrk="1"/>
          <a:r>
            <a:rPr lang="ko-KR" altLang="en-US" dirty="0" smtClean="0"/>
            <a:t>계정</a:t>
          </a:r>
          <a:endParaRPr lang="ko-KR" altLang="en-US" dirty="0"/>
        </a:p>
      </dgm:t>
    </dgm:pt>
    <dgm:pt modelId="{1292FC5D-F441-4D00-89CD-194E805F4E43}" type="sibTrans" cxnId="{332FC420-7309-405E-84F3-5CE26F1C4B14}">
      <dgm:prSet/>
      <dgm:spPr/>
      <dgm:t>
        <a:bodyPr/>
        <a:lstStyle/>
        <a:p>
          <a:pPr latinLnBrk="1"/>
          <a:endParaRPr lang="ko-KR" altLang="en-US"/>
        </a:p>
      </dgm:t>
    </dgm:pt>
    <dgm:pt modelId="{EECBAA55-9F0A-49E2-A3D6-3F2E657DCBE9}" type="parTrans" cxnId="{332FC420-7309-405E-84F3-5CE26F1C4B14}">
      <dgm:prSet/>
      <dgm:spPr/>
      <dgm:t>
        <a:bodyPr/>
        <a:lstStyle/>
        <a:p>
          <a:pPr latinLnBrk="1"/>
          <a:endParaRPr lang="ko-KR" altLang="en-US"/>
        </a:p>
      </dgm:t>
    </dgm:pt>
    <dgm:pt modelId="{F3A199AA-8680-4320-B4AC-C070574D40DE}">
      <dgm:prSet phldrT="[텍스트]"/>
      <dgm:spPr/>
      <dgm:t>
        <a:bodyPr/>
        <a:lstStyle/>
        <a:p>
          <a:pPr latinLnBrk="1"/>
          <a:r>
            <a:rPr lang="ko-KR" altLang="en-US" dirty="0" smtClean="0"/>
            <a:t>페이지</a:t>
          </a:r>
          <a:r>
            <a:rPr lang="en-US" altLang="ko-KR" dirty="0" smtClean="0"/>
            <a:t>1,2,3</a:t>
          </a:r>
          <a:endParaRPr lang="ko-KR" altLang="en-US" dirty="0"/>
        </a:p>
      </dgm:t>
    </dgm:pt>
    <dgm:pt modelId="{F3411E43-8D7D-4ABE-8018-4FA14AE5F60F}" type="parTrans" cxnId="{E27E3B73-E5E1-4920-93AA-677B284D33F0}">
      <dgm:prSet/>
      <dgm:spPr/>
      <dgm:t>
        <a:bodyPr/>
        <a:lstStyle/>
        <a:p>
          <a:pPr latinLnBrk="1"/>
          <a:endParaRPr lang="ko-KR" altLang="en-US"/>
        </a:p>
      </dgm:t>
    </dgm:pt>
    <dgm:pt modelId="{8D98AA0A-550B-4EF5-BD69-678E1F559069}" type="sibTrans" cxnId="{E27E3B73-E5E1-4920-93AA-677B284D33F0}">
      <dgm:prSet/>
      <dgm:spPr/>
      <dgm:t>
        <a:bodyPr/>
        <a:lstStyle/>
        <a:p>
          <a:pPr latinLnBrk="1"/>
          <a:endParaRPr lang="ko-KR" altLang="en-US"/>
        </a:p>
      </dgm:t>
    </dgm:pt>
    <dgm:pt modelId="{70737CB2-CC8D-4C3D-979D-60D932A5FB1B}">
      <dgm:prSet phldrT="[텍스트]"/>
      <dgm:spPr/>
      <dgm:t>
        <a:bodyPr/>
        <a:lstStyle/>
        <a:p>
          <a:pPr latinLnBrk="1"/>
          <a:r>
            <a:rPr lang="ko-KR" altLang="en-US" dirty="0" smtClean="0"/>
            <a:t>페이지</a:t>
          </a:r>
          <a:r>
            <a:rPr lang="en-US" altLang="ko-KR" dirty="0" smtClean="0"/>
            <a:t>1,2,3</a:t>
          </a:r>
          <a:endParaRPr lang="ko-KR" altLang="en-US" dirty="0"/>
        </a:p>
      </dgm:t>
    </dgm:pt>
    <dgm:pt modelId="{34FCB92D-ECEE-4673-AA27-92F6A8EE7CE4}" type="parTrans" cxnId="{B5067679-F83A-4F61-AAA1-8D33742A25AA}">
      <dgm:prSet/>
      <dgm:spPr/>
      <dgm:t>
        <a:bodyPr/>
        <a:lstStyle/>
        <a:p>
          <a:pPr latinLnBrk="1"/>
          <a:endParaRPr lang="ko-KR" altLang="en-US"/>
        </a:p>
      </dgm:t>
    </dgm:pt>
    <dgm:pt modelId="{4454ECE3-078E-4AE2-B020-8965560AF558}" type="sibTrans" cxnId="{B5067679-F83A-4F61-AAA1-8D33742A25AA}">
      <dgm:prSet/>
      <dgm:spPr/>
      <dgm:t>
        <a:bodyPr/>
        <a:lstStyle/>
        <a:p>
          <a:pPr latinLnBrk="1"/>
          <a:endParaRPr lang="ko-KR" altLang="en-US"/>
        </a:p>
      </dgm:t>
    </dgm:pt>
    <dgm:pt modelId="{259D0761-9E53-4BEC-86C3-DEF6111B8DB0}" type="pres">
      <dgm:prSet presAssocID="{0818D01B-7115-4B81-8664-8E9886079F1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082D426-DF8F-42AF-A43A-0CE54BB18221}" type="pres">
      <dgm:prSet presAssocID="{E9DE6D54-1AC3-4C90-B680-07C849B12258}" presName="hierRoot1" presStyleCnt="0"/>
      <dgm:spPr/>
    </dgm:pt>
    <dgm:pt modelId="{6D531938-7685-48D5-AF68-8C3650FA6AAA}" type="pres">
      <dgm:prSet presAssocID="{E9DE6D54-1AC3-4C90-B680-07C849B12258}" presName="composite" presStyleCnt="0"/>
      <dgm:spPr/>
    </dgm:pt>
    <dgm:pt modelId="{05E9D2B1-2B49-4E03-81A6-94561DF29844}" type="pres">
      <dgm:prSet presAssocID="{E9DE6D54-1AC3-4C90-B680-07C849B12258}" presName="background" presStyleLbl="node0" presStyleIdx="0" presStyleCnt="2"/>
      <dgm:spPr/>
    </dgm:pt>
    <dgm:pt modelId="{63D63118-F22A-4DEE-9A72-596FD0FBE9AE}" type="pres">
      <dgm:prSet presAssocID="{E9DE6D54-1AC3-4C90-B680-07C849B12258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0A7362B-D35C-424B-897B-E5AF09D65170}" type="pres">
      <dgm:prSet presAssocID="{E9DE6D54-1AC3-4C90-B680-07C849B12258}" presName="hierChild2" presStyleCnt="0"/>
      <dgm:spPr/>
    </dgm:pt>
    <dgm:pt modelId="{CAE56AE4-643A-4322-974C-FCCFF0B2881B}" type="pres">
      <dgm:prSet presAssocID="{C33D0D4E-99A7-49A5-9791-B8D85D1D1466}" presName="Name10" presStyleLbl="parChTrans1D2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1862C74A-E7D4-497A-B201-383C80081090}" type="pres">
      <dgm:prSet presAssocID="{FB658F96-EF84-4D20-A3FD-2B5566D3E22D}" presName="hierRoot2" presStyleCnt="0"/>
      <dgm:spPr/>
    </dgm:pt>
    <dgm:pt modelId="{EA6B4736-6A12-438B-9F13-EF66357472B9}" type="pres">
      <dgm:prSet presAssocID="{FB658F96-EF84-4D20-A3FD-2B5566D3E22D}" presName="composite2" presStyleCnt="0"/>
      <dgm:spPr/>
    </dgm:pt>
    <dgm:pt modelId="{EA2DB6C4-801D-46E6-B72D-53F9005954BA}" type="pres">
      <dgm:prSet presAssocID="{FB658F96-EF84-4D20-A3FD-2B5566D3E22D}" presName="background2" presStyleLbl="node2" presStyleIdx="0" presStyleCnt="2"/>
      <dgm:spPr/>
    </dgm:pt>
    <dgm:pt modelId="{45B62227-DB24-4A97-9972-A156764E0278}" type="pres">
      <dgm:prSet presAssocID="{FB658F96-EF84-4D20-A3FD-2B5566D3E22D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67A3A43-3FB4-40D7-93F3-8567B50B8FFE}" type="pres">
      <dgm:prSet presAssocID="{FB658F96-EF84-4D20-A3FD-2B5566D3E22D}" presName="hierChild3" presStyleCnt="0"/>
      <dgm:spPr/>
    </dgm:pt>
    <dgm:pt modelId="{D438ACAA-82E0-4BF3-8E50-663C4CCC8AD5}" type="pres">
      <dgm:prSet presAssocID="{581E3407-992B-49F0-ADEC-7626609BE86A}" presName="Name17" presStyleLbl="parChTrans1D3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5C9DACAE-3865-4D06-A5F1-02171CA57415}" type="pres">
      <dgm:prSet presAssocID="{9B7734E5-BF9E-484B-802E-10D01F42E4A7}" presName="hierRoot3" presStyleCnt="0"/>
      <dgm:spPr/>
    </dgm:pt>
    <dgm:pt modelId="{D92F499C-5F08-4408-984D-DF2BFA31519B}" type="pres">
      <dgm:prSet presAssocID="{9B7734E5-BF9E-484B-802E-10D01F42E4A7}" presName="composite3" presStyleCnt="0"/>
      <dgm:spPr/>
    </dgm:pt>
    <dgm:pt modelId="{A9F1DA46-165B-497D-8064-61E6F9C4317D}" type="pres">
      <dgm:prSet presAssocID="{9B7734E5-BF9E-484B-802E-10D01F42E4A7}" presName="background3" presStyleLbl="node3" presStyleIdx="0" presStyleCnt="4"/>
      <dgm:spPr/>
    </dgm:pt>
    <dgm:pt modelId="{1287D249-EA34-465D-B8C4-6C47DB564AFE}" type="pres">
      <dgm:prSet presAssocID="{9B7734E5-BF9E-484B-802E-10D01F42E4A7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C2755D4-0085-48F4-8BC1-2FF4EBD2E9BB}" type="pres">
      <dgm:prSet presAssocID="{9B7734E5-BF9E-484B-802E-10D01F42E4A7}" presName="hierChild4" presStyleCnt="0"/>
      <dgm:spPr/>
    </dgm:pt>
    <dgm:pt modelId="{720B8723-3212-44A8-BB60-34E551CF8B2A}" type="pres">
      <dgm:prSet presAssocID="{34FCB92D-ECEE-4673-AA27-92F6A8EE7CE4}" presName="Name23" presStyleLbl="parChTrans1D4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B1D3EA1C-1741-47D7-A091-2153FAA18425}" type="pres">
      <dgm:prSet presAssocID="{70737CB2-CC8D-4C3D-979D-60D932A5FB1B}" presName="hierRoot4" presStyleCnt="0"/>
      <dgm:spPr/>
    </dgm:pt>
    <dgm:pt modelId="{1CE344AB-FAF3-406E-A218-AD5619C03D7C}" type="pres">
      <dgm:prSet presAssocID="{70737CB2-CC8D-4C3D-979D-60D932A5FB1B}" presName="composite4" presStyleCnt="0"/>
      <dgm:spPr/>
    </dgm:pt>
    <dgm:pt modelId="{C19F2C5D-4F6B-4541-8989-929CE7DEDBD8}" type="pres">
      <dgm:prSet presAssocID="{70737CB2-CC8D-4C3D-979D-60D932A5FB1B}" presName="background4" presStyleLbl="node4" presStyleIdx="0" presStyleCnt="4"/>
      <dgm:spPr/>
    </dgm:pt>
    <dgm:pt modelId="{3009CA69-2740-4F9C-B29A-A1A6E74DC206}" type="pres">
      <dgm:prSet presAssocID="{70737CB2-CC8D-4C3D-979D-60D932A5FB1B}" presName="text4" presStyleLbl="fgAcc4" presStyleIdx="0" presStyleCnt="4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6C79B0C-CBC5-4B3B-9985-FE8790A6B7F0}" type="pres">
      <dgm:prSet presAssocID="{70737CB2-CC8D-4C3D-979D-60D932A5FB1B}" presName="hierChild5" presStyleCnt="0"/>
      <dgm:spPr/>
    </dgm:pt>
    <dgm:pt modelId="{53984520-AF0F-4980-A1CD-766E58998219}" type="pres">
      <dgm:prSet presAssocID="{E67A8132-BB8D-4388-9D14-A1A3CA4817F7}" presName="Name17" presStyleLbl="parChTrans1D3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96571766-5613-4FD5-9BE9-A05E8F80A447}" type="pres">
      <dgm:prSet presAssocID="{89759B7A-8EC2-4040-9B0B-E857D2472EB0}" presName="hierRoot3" presStyleCnt="0"/>
      <dgm:spPr/>
    </dgm:pt>
    <dgm:pt modelId="{82587303-04F6-4A35-80BF-BD0251C3525C}" type="pres">
      <dgm:prSet presAssocID="{89759B7A-8EC2-4040-9B0B-E857D2472EB0}" presName="composite3" presStyleCnt="0"/>
      <dgm:spPr/>
    </dgm:pt>
    <dgm:pt modelId="{E183F309-3E61-46D6-A75E-7EBFF290A1DB}" type="pres">
      <dgm:prSet presAssocID="{89759B7A-8EC2-4040-9B0B-E857D2472EB0}" presName="background3" presStyleLbl="node3" presStyleIdx="1" presStyleCnt="4"/>
      <dgm:spPr/>
    </dgm:pt>
    <dgm:pt modelId="{48565490-B8C8-42C4-BF1B-1B789FEB6E0D}" type="pres">
      <dgm:prSet presAssocID="{89759B7A-8EC2-4040-9B0B-E857D2472EB0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6F9FCA5-9FEA-4DD7-8164-39A1DD60BFE7}" type="pres">
      <dgm:prSet presAssocID="{89759B7A-8EC2-4040-9B0B-E857D2472EB0}" presName="hierChild4" presStyleCnt="0"/>
      <dgm:spPr/>
    </dgm:pt>
    <dgm:pt modelId="{F7884F3F-B84E-4787-8B15-78CBDE79244E}" type="pres">
      <dgm:prSet presAssocID="{F3411E43-8D7D-4ABE-8018-4FA14AE5F60F}" presName="Name23" presStyleLbl="parChTrans1D4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FE12ADC9-154C-4C2C-B052-82A2B33BFA5D}" type="pres">
      <dgm:prSet presAssocID="{F3A199AA-8680-4320-B4AC-C070574D40DE}" presName="hierRoot4" presStyleCnt="0"/>
      <dgm:spPr/>
    </dgm:pt>
    <dgm:pt modelId="{62F01433-A1A8-43D2-B32E-733059FB6DF2}" type="pres">
      <dgm:prSet presAssocID="{F3A199AA-8680-4320-B4AC-C070574D40DE}" presName="composite4" presStyleCnt="0"/>
      <dgm:spPr/>
    </dgm:pt>
    <dgm:pt modelId="{C4148146-02C4-40AF-B542-D719D2B8081F}" type="pres">
      <dgm:prSet presAssocID="{F3A199AA-8680-4320-B4AC-C070574D40DE}" presName="background4" presStyleLbl="node4" presStyleIdx="1" presStyleCnt="4"/>
      <dgm:spPr/>
    </dgm:pt>
    <dgm:pt modelId="{4EB791C9-C3B4-4DA3-A696-F36C9678361E}" type="pres">
      <dgm:prSet presAssocID="{F3A199AA-8680-4320-B4AC-C070574D40DE}" presName="text4" presStyleLbl="fgAcc4" presStyleIdx="1" presStyleCnt="4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E9F39CF-4FD1-4FEC-A088-D370D60DA648}" type="pres">
      <dgm:prSet presAssocID="{F3A199AA-8680-4320-B4AC-C070574D40DE}" presName="hierChild5" presStyleCnt="0"/>
      <dgm:spPr/>
    </dgm:pt>
    <dgm:pt modelId="{13858FFA-E46E-45C1-80C8-CD436351AC11}" type="pres">
      <dgm:prSet presAssocID="{D1A2BC9D-2D86-451B-B773-B0C7298C6F1F}" presName="hierRoot1" presStyleCnt="0"/>
      <dgm:spPr/>
    </dgm:pt>
    <dgm:pt modelId="{5BB82017-0724-4C2E-8D96-069DF4834385}" type="pres">
      <dgm:prSet presAssocID="{D1A2BC9D-2D86-451B-B773-B0C7298C6F1F}" presName="composite" presStyleCnt="0"/>
      <dgm:spPr/>
    </dgm:pt>
    <dgm:pt modelId="{78C37FF8-A2F3-43F9-94AC-26C8E7215BC9}" type="pres">
      <dgm:prSet presAssocID="{D1A2BC9D-2D86-451B-B773-B0C7298C6F1F}" presName="background" presStyleLbl="node0" presStyleIdx="1" presStyleCnt="2"/>
      <dgm:spPr/>
    </dgm:pt>
    <dgm:pt modelId="{913CAE18-CE53-4AA3-9AE4-35CD6C005C95}" type="pres">
      <dgm:prSet presAssocID="{D1A2BC9D-2D86-451B-B773-B0C7298C6F1F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8235280-2343-4322-9624-AB75E474BC19}" type="pres">
      <dgm:prSet presAssocID="{D1A2BC9D-2D86-451B-B773-B0C7298C6F1F}" presName="hierChild2" presStyleCnt="0"/>
      <dgm:spPr/>
    </dgm:pt>
    <dgm:pt modelId="{845A392E-8305-4C2A-AB69-B1CE753116A1}" type="pres">
      <dgm:prSet presAssocID="{50B3147B-2DD7-4730-BDBF-75FC8CAFCB67}" presName="Name10" presStyleLbl="parChTrans1D2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8CA07EE9-0010-4259-9E45-9CE1E4A93D84}" type="pres">
      <dgm:prSet presAssocID="{3E0308DD-3682-4078-9251-2B343C18ABA1}" presName="hierRoot2" presStyleCnt="0"/>
      <dgm:spPr/>
    </dgm:pt>
    <dgm:pt modelId="{DBC7475C-31C2-4B73-8593-173D33EF5883}" type="pres">
      <dgm:prSet presAssocID="{3E0308DD-3682-4078-9251-2B343C18ABA1}" presName="composite2" presStyleCnt="0"/>
      <dgm:spPr/>
    </dgm:pt>
    <dgm:pt modelId="{538296EF-5208-4A0C-9287-4EFF7EA51503}" type="pres">
      <dgm:prSet presAssocID="{3E0308DD-3682-4078-9251-2B343C18ABA1}" presName="background2" presStyleLbl="node2" presStyleIdx="1" presStyleCnt="2"/>
      <dgm:spPr/>
    </dgm:pt>
    <dgm:pt modelId="{18559F81-1219-4877-8397-43B78A8F0E41}" type="pres">
      <dgm:prSet presAssocID="{3E0308DD-3682-4078-9251-2B343C18ABA1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33BFA4A-F7E3-457D-A4A3-8CB440ECF71D}" type="pres">
      <dgm:prSet presAssocID="{3E0308DD-3682-4078-9251-2B343C18ABA1}" presName="hierChild3" presStyleCnt="0"/>
      <dgm:spPr/>
    </dgm:pt>
    <dgm:pt modelId="{09AE47A8-F4A3-4D23-AEF3-915341BD322C}" type="pres">
      <dgm:prSet presAssocID="{3AC223E3-947D-4E33-B03C-6DA87F479A1F}" presName="Name17" presStyleLbl="parChTrans1D3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6727CE94-2D0E-4F53-AD94-38DD4C019F29}" type="pres">
      <dgm:prSet presAssocID="{6DF2695F-E1A7-4724-AA02-12BBEA9A49EA}" presName="hierRoot3" presStyleCnt="0"/>
      <dgm:spPr/>
    </dgm:pt>
    <dgm:pt modelId="{8AD3B6B4-19C0-4553-9C45-9E45C99E1D12}" type="pres">
      <dgm:prSet presAssocID="{6DF2695F-E1A7-4724-AA02-12BBEA9A49EA}" presName="composite3" presStyleCnt="0"/>
      <dgm:spPr/>
    </dgm:pt>
    <dgm:pt modelId="{A1B6A9D4-37F8-42AE-B71F-977C81FBE149}" type="pres">
      <dgm:prSet presAssocID="{6DF2695F-E1A7-4724-AA02-12BBEA9A49EA}" presName="background3" presStyleLbl="node3" presStyleIdx="2" presStyleCnt="4"/>
      <dgm:spPr/>
    </dgm:pt>
    <dgm:pt modelId="{E771C10E-CF75-46EB-87E9-80C678FD6885}" type="pres">
      <dgm:prSet presAssocID="{6DF2695F-E1A7-4724-AA02-12BBEA9A49EA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73F3F08-8A17-4AD4-B23E-155D2FA117E1}" type="pres">
      <dgm:prSet presAssocID="{6DF2695F-E1A7-4724-AA02-12BBEA9A49EA}" presName="hierChild4" presStyleCnt="0"/>
      <dgm:spPr/>
    </dgm:pt>
    <dgm:pt modelId="{BAE36B25-EF59-4F2A-8E74-5E3708356648}" type="pres">
      <dgm:prSet presAssocID="{51458CB6-273D-434C-911F-FD2C0DF3CB91}" presName="Name23" presStyleLbl="parChTrans1D4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881505B3-C3BD-404F-B49C-7207A418D520}" type="pres">
      <dgm:prSet presAssocID="{71054E4D-1E9B-4C7A-865E-A9E00AEC2528}" presName="hierRoot4" presStyleCnt="0"/>
      <dgm:spPr/>
    </dgm:pt>
    <dgm:pt modelId="{FAEB742D-A363-4466-A22A-048364B1F816}" type="pres">
      <dgm:prSet presAssocID="{71054E4D-1E9B-4C7A-865E-A9E00AEC2528}" presName="composite4" presStyleCnt="0"/>
      <dgm:spPr/>
    </dgm:pt>
    <dgm:pt modelId="{91282886-F8E4-416A-9FC8-0ECD2D3D1E4E}" type="pres">
      <dgm:prSet presAssocID="{71054E4D-1E9B-4C7A-865E-A9E00AEC2528}" presName="background4" presStyleLbl="node4" presStyleIdx="2" presStyleCnt="4"/>
      <dgm:spPr/>
    </dgm:pt>
    <dgm:pt modelId="{FCC20BC1-5318-4F79-A3FE-DC31BD9CEDF9}" type="pres">
      <dgm:prSet presAssocID="{71054E4D-1E9B-4C7A-865E-A9E00AEC2528}" presName="text4" presStyleLbl="fgAcc4" presStyleIdx="2" presStyleCnt="4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9172C37-8FB8-4004-BE0A-FE4891B96067}" type="pres">
      <dgm:prSet presAssocID="{71054E4D-1E9B-4C7A-865E-A9E00AEC2528}" presName="hierChild5" presStyleCnt="0"/>
      <dgm:spPr/>
    </dgm:pt>
    <dgm:pt modelId="{BFC42748-887D-4D2C-A939-EB16C8AC2681}" type="pres">
      <dgm:prSet presAssocID="{7F9DAD1D-D3DD-4AD6-8EDA-EA86E223604B}" presName="Name17" presStyleLbl="parChTrans1D3" presStyleIdx="3" presStyleCnt="4"/>
      <dgm:spPr/>
      <dgm:t>
        <a:bodyPr/>
        <a:lstStyle/>
        <a:p>
          <a:pPr latinLnBrk="1"/>
          <a:endParaRPr lang="ko-KR" altLang="en-US"/>
        </a:p>
      </dgm:t>
    </dgm:pt>
    <dgm:pt modelId="{CC0F79C5-DE08-48B8-B729-FA793305CF88}" type="pres">
      <dgm:prSet presAssocID="{6BBE0BC5-A8A2-474E-94CD-7A5F3A4E4257}" presName="hierRoot3" presStyleCnt="0"/>
      <dgm:spPr/>
    </dgm:pt>
    <dgm:pt modelId="{E511A981-D6C3-467E-A205-176580FEC442}" type="pres">
      <dgm:prSet presAssocID="{6BBE0BC5-A8A2-474E-94CD-7A5F3A4E4257}" presName="composite3" presStyleCnt="0"/>
      <dgm:spPr/>
    </dgm:pt>
    <dgm:pt modelId="{E9E15D58-418F-4665-81BE-C1FD9783AA10}" type="pres">
      <dgm:prSet presAssocID="{6BBE0BC5-A8A2-474E-94CD-7A5F3A4E4257}" presName="background3" presStyleLbl="node3" presStyleIdx="3" presStyleCnt="4"/>
      <dgm:spPr/>
    </dgm:pt>
    <dgm:pt modelId="{2F3B16F5-4913-4F4A-AE29-A9BC51CF67B8}" type="pres">
      <dgm:prSet presAssocID="{6BBE0BC5-A8A2-474E-94CD-7A5F3A4E4257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A397788-9AAA-42E1-AA50-2FE0A1B3566B}" type="pres">
      <dgm:prSet presAssocID="{6BBE0BC5-A8A2-474E-94CD-7A5F3A4E4257}" presName="hierChild4" presStyleCnt="0"/>
      <dgm:spPr/>
    </dgm:pt>
    <dgm:pt modelId="{5EFFBE57-A471-4D17-98DB-A2B733194A4F}" type="pres">
      <dgm:prSet presAssocID="{455CB60E-5A6B-4C2A-A26B-07283DB7C057}" presName="Name23" presStyleLbl="parChTrans1D4" presStyleIdx="3" presStyleCnt="4"/>
      <dgm:spPr/>
      <dgm:t>
        <a:bodyPr/>
        <a:lstStyle/>
        <a:p>
          <a:pPr latinLnBrk="1"/>
          <a:endParaRPr lang="ko-KR" altLang="en-US"/>
        </a:p>
      </dgm:t>
    </dgm:pt>
    <dgm:pt modelId="{C45B7ACC-E8E3-45BD-BEA5-120443003DCF}" type="pres">
      <dgm:prSet presAssocID="{4FD33CEA-0936-4F99-B340-B38C84C34828}" presName="hierRoot4" presStyleCnt="0"/>
      <dgm:spPr/>
    </dgm:pt>
    <dgm:pt modelId="{92B378D0-486C-49C5-B1B1-19BAD75C537F}" type="pres">
      <dgm:prSet presAssocID="{4FD33CEA-0936-4F99-B340-B38C84C34828}" presName="composite4" presStyleCnt="0"/>
      <dgm:spPr/>
    </dgm:pt>
    <dgm:pt modelId="{4FE6659D-ECB0-4ECE-8B47-281D05151A58}" type="pres">
      <dgm:prSet presAssocID="{4FD33CEA-0936-4F99-B340-B38C84C34828}" presName="background4" presStyleLbl="node4" presStyleIdx="3" presStyleCnt="4"/>
      <dgm:spPr/>
    </dgm:pt>
    <dgm:pt modelId="{EB57EBE0-0C34-4E52-9BF6-A742278CF88C}" type="pres">
      <dgm:prSet presAssocID="{4FD33CEA-0936-4F99-B340-B38C84C34828}" presName="text4" presStyleLbl="fgAcc4" presStyleIdx="3" presStyleCnt="4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1E976C0-5A0E-412F-B505-B96CE5FD7CD2}" type="pres">
      <dgm:prSet presAssocID="{4FD33CEA-0936-4F99-B340-B38C84C34828}" presName="hierChild5" presStyleCnt="0"/>
      <dgm:spPr/>
    </dgm:pt>
  </dgm:ptLst>
  <dgm:cxnLst>
    <dgm:cxn modelId="{F0A1D3D2-7204-413C-8219-3B272D0FD9FC}" srcId="{3E0308DD-3682-4078-9251-2B343C18ABA1}" destId="{6DF2695F-E1A7-4724-AA02-12BBEA9A49EA}" srcOrd="0" destOrd="0" parTransId="{3AC223E3-947D-4E33-B03C-6DA87F479A1F}" sibTransId="{8AB8AF0E-255C-4D32-AA61-D5702A11E5E8}"/>
    <dgm:cxn modelId="{332FC420-7309-405E-84F3-5CE26F1C4B14}" srcId="{0818D01B-7115-4B81-8664-8E9886079F16}" destId="{D1A2BC9D-2D86-451B-B773-B0C7298C6F1F}" srcOrd="1" destOrd="0" parTransId="{EECBAA55-9F0A-49E2-A3D6-3F2E657DCBE9}" sibTransId="{1292FC5D-F441-4D00-89CD-194E805F4E43}"/>
    <dgm:cxn modelId="{4F981A0E-748A-4F22-9A4B-3A65A33835D5}" type="presOf" srcId="{71054E4D-1E9B-4C7A-865E-A9E00AEC2528}" destId="{FCC20BC1-5318-4F79-A3FE-DC31BD9CEDF9}" srcOrd="0" destOrd="0" presId="urn:microsoft.com/office/officeart/2005/8/layout/hierarchy1"/>
    <dgm:cxn modelId="{C9A34795-967C-458D-BA4B-148326E0A54B}" type="presOf" srcId="{50B3147B-2DD7-4730-BDBF-75FC8CAFCB67}" destId="{845A392E-8305-4C2A-AB69-B1CE753116A1}" srcOrd="0" destOrd="0" presId="urn:microsoft.com/office/officeart/2005/8/layout/hierarchy1"/>
    <dgm:cxn modelId="{394204B9-0E75-4C05-A3B4-F68B28C02C44}" srcId="{6DF2695F-E1A7-4724-AA02-12BBEA9A49EA}" destId="{71054E4D-1E9B-4C7A-865E-A9E00AEC2528}" srcOrd="0" destOrd="0" parTransId="{51458CB6-273D-434C-911F-FD2C0DF3CB91}" sibTransId="{E42881A9-5D6A-4437-89E2-57329ACF746F}"/>
    <dgm:cxn modelId="{914EDCE4-CD36-4D00-9710-74F489033103}" type="presOf" srcId="{F3A199AA-8680-4320-B4AC-C070574D40DE}" destId="{4EB791C9-C3B4-4DA3-A696-F36C9678361E}" srcOrd="0" destOrd="0" presId="urn:microsoft.com/office/officeart/2005/8/layout/hierarchy1"/>
    <dgm:cxn modelId="{A101297B-3E1B-4C08-A941-A829E3F6AAB1}" srcId="{FB658F96-EF84-4D20-A3FD-2B5566D3E22D}" destId="{89759B7A-8EC2-4040-9B0B-E857D2472EB0}" srcOrd="1" destOrd="0" parTransId="{E67A8132-BB8D-4388-9D14-A1A3CA4817F7}" sibTransId="{D006EA41-EC8E-493A-A361-EBE077EA36F2}"/>
    <dgm:cxn modelId="{863C3B0D-7765-4FB7-B614-D53C87CF3C25}" type="presOf" srcId="{E9DE6D54-1AC3-4C90-B680-07C849B12258}" destId="{63D63118-F22A-4DEE-9A72-596FD0FBE9AE}" srcOrd="0" destOrd="0" presId="urn:microsoft.com/office/officeart/2005/8/layout/hierarchy1"/>
    <dgm:cxn modelId="{8CC8C0D6-D296-4B5C-8274-D02A38DB89E4}" type="presOf" srcId="{581E3407-992B-49F0-ADEC-7626609BE86A}" destId="{D438ACAA-82E0-4BF3-8E50-663C4CCC8AD5}" srcOrd="0" destOrd="0" presId="urn:microsoft.com/office/officeart/2005/8/layout/hierarchy1"/>
    <dgm:cxn modelId="{75250D06-9875-4643-918F-DBAF51A0CA5A}" type="presOf" srcId="{C33D0D4E-99A7-49A5-9791-B8D85D1D1466}" destId="{CAE56AE4-643A-4322-974C-FCCFF0B2881B}" srcOrd="0" destOrd="0" presId="urn:microsoft.com/office/officeart/2005/8/layout/hierarchy1"/>
    <dgm:cxn modelId="{D56D7CD2-209F-4CB6-A572-431E1643483F}" srcId="{0818D01B-7115-4B81-8664-8E9886079F16}" destId="{E9DE6D54-1AC3-4C90-B680-07C849B12258}" srcOrd="0" destOrd="0" parTransId="{10FE3115-5C26-4514-ADEA-6732FF100886}" sibTransId="{8EF3ECD5-D1DC-430E-8980-1B3962849144}"/>
    <dgm:cxn modelId="{4E782A0D-4AF0-4A9E-A0C0-A9898E5A7235}" type="presOf" srcId="{6BBE0BC5-A8A2-474E-94CD-7A5F3A4E4257}" destId="{2F3B16F5-4913-4F4A-AE29-A9BC51CF67B8}" srcOrd="0" destOrd="0" presId="urn:microsoft.com/office/officeart/2005/8/layout/hierarchy1"/>
    <dgm:cxn modelId="{019202F8-A8F8-4D6E-AD30-7906F86579DE}" type="presOf" srcId="{0818D01B-7115-4B81-8664-8E9886079F16}" destId="{259D0761-9E53-4BEC-86C3-DEF6111B8DB0}" srcOrd="0" destOrd="0" presId="urn:microsoft.com/office/officeart/2005/8/layout/hierarchy1"/>
    <dgm:cxn modelId="{6704B941-A7E3-46C9-A4CA-FB0F850F8BDB}" type="presOf" srcId="{34FCB92D-ECEE-4673-AA27-92F6A8EE7CE4}" destId="{720B8723-3212-44A8-BB60-34E551CF8B2A}" srcOrd="0" destOrd="0" presId="urn:microsoft.com/office/officeart/2005/8/layout/hierarchy1"/>
    <dgm:cxn modelId="{DBD80A96-D42B-40CF-902B-A07DC8DFE6E7}" srcId="{6BBE0BC5-A8A2-474E-94CD-7A5F3A4E4257}" destId="{4FD33CEA-0936-4F99-B340-B38C84C34828}" srcOrd="0" destOrd="0" parTransId="{455CB60E-5A6B-4C2A-A26B-07283DB7C057}" sibTransId="{4FE89888-4EEE-49BE-A9EB-01A4D621A58B}"/>
    <dgm:cxn modelId="{5FD3CA01-AAF3-41BD-A948-F4845EEA8860}" srcId="{3E0308DD-3682-4078-9251-2B343C18ABA1}" destId="{6BBE0BC5-A8A2-474E-94CD-7A5F3A4E4257}" srcOrd="1" destOrd="0" parTransId="{7F9DAD1D-D3DD-4AD6-8EDA-EA86E223604B}" sibTransId="{66E5D179-3DB9-45FC-A184-59AEC336EA56}"/>
    <dgm:cxn modelId="{191F2BCC-11BF-4FC5-8DB6-D2A33A4463F9}" srcId="{FB658F96-EF84-4D20-A3FD-2B5566D3E22D}" destId="{9B7734E5-BF9E-484B-802E-10D01F42E4A7}" srcOrd="0" destOrd="0" parTransId="{581E3407-992B-49F0-ADEC-7626609BE86A}" sibTransId="{A34C6D7E-5E2C-47DC-92E6-00269DA51E9E}"/>
    <dgm:cxn modelId="{F7C33B2F-98AB-4BEF-9D5C-20B95D81F411}" type="presOf" srcId="{9B7734E5-BF9E-484B-802E-10D01F42E4A7}" destId="{1287D249-EA34-465D-B8C4-6C47DB564AFE}" srcOrd="0" destOrd="0" presId="urn:microsoft.com/office/officeart/2005/8/layout/hierarchy1"/>
    <dgm:cxn modelId="{E91677CD-0EC3-41D7-94F9-7425A428848A}" type="presOf" srcId="{3AC223E3-947D-4E33-B03C-6DA87F479A1F}" destId="{09AE47A8-F4A3-4D23-AEF3-915341BD322C}" srcOrd="0" destOrd="0" presId="urn:microsoft.com/office/officeart/2005/8/layout/hierarchy1"/>
    <dgm:cxn modelId="{2140FF3B-42D8-4D67-8B34-C9FDBCE4A540}" type="presOf" srcId="{E67A8132-BB8D-4388-9D14-A1A3CA4817F7}" destId="{53984520-AF0F-4980-A1CD-766E58998219}" srcOrd="0" destOrd="0" presId="urn:microsoft.com/office/officeart/2005/8/layout/hierarchy1"/>
    <dgm:cxn modelId="{578357BF-2D14-429E-903E-29B91111DAE7}" type="presOf" srcId="{3E0308DD-3682-4078-9251-2B343C18ABA1}" destId="{18559F81-1219-4877-8397-43B78A8F0E41}" srcOrd="0" destOrd="0" presId="urn:microsoft.com/office/officeart/2005/8/layout/hierarchy1"/>
    <dgm:cxn modelId="{247B754C-A37B-410D-8871-979030735E32}" type="presOf" srcId="{D1A2BC9D-2D86-451B-B773-B0C7298C6F1F}" destId="{913CAE18-CE53-4AA3-9AE4-35CD6C005C95}" srcOrd="0" destOrd="0" presId="urn:microsoft.com/office/officeart/2005/8/layout/hierarchy1"/>
    <dgm:cxn modelId="{543853C7-6E51-4E1B-A9D6-0B75A7EB4594}" type="presOf" srcId="{6DF2695F-E1A7-4724-AA02-12BBEA9A49EA}" destId="{E771C10E-CF75-46EB-87E9-80C678FD6885}" srcOrd="0" destOrd="0" presId="urn:microsoft.com/office/officeart/2005/8/layout/hierarchy1"/>
    <dgm:cxn modelId="{B5067679-F83A-4F61-AAA1-8D33742A25AA}" srcId="{9B7734E5-BF9E-484B-802E-10D01F42E4A7}" destId="{70737CB2-CC8D-4C3D-979D-60D932A5FB1B}" srcOrd="0" destOrd="0" parTransId="{34FCB92D-ECEE-4673-AA27-92F6A8EE7CE4}" sibTransId="{4454ECE3-078E-4AE2-B020-8965560AF558}"/>
    <dgm:cxn modelId="{12EC1040-F608-48BB-82C2-0592A9837259}" type="presOf" srcId="{51458CB6-273D-434C-911F-FD2C0DF3CB91}" destId="{BAE36B25-EF59-4F2A-8E74-5E3708356648}" srcOrd="0" destOrd="0" presId="urn:microsoft.com/office/officeart/2005/8/layout/hierarchy1"/>
    <dgm:cxn modelId="{C2E87CF9-009E-4E1E-85BB-C042CF5D62F9}" srcId="{E9DE6D54-1AC3-4C90-B680-07C849B12258}" destId="{FB658F96-EF84-4D20-A3FD-2B5566D3E22D}" srcOrd="0" destOrd="0" parTransId="{C33D0D4E-99A7-49A5-9791-B8D85D1D1466}" sibTransId="{368FD0F1-0FD5-46AE-B3BF-22B84E2415D8}"/>
    <dgm:cxn modelId="{60B19D6F-0CFF-4758-AFD4-8AB290244681}" type="presOf" srcId="{F3411E43-8D7D-4ABE-8018-4FA14AE5F60F}" destId="{F7884F3F-B84E-4787-8B15-78CBDE79244E}" srcOrd="0" destOrd="0" presId="urn:microsoft.com/office/officeart/2005/8/layout/hierarchy1"/>
    <dgm:cxn modelId="{BF474813-54A7-43F2-9CBA-2F9A92E8174B}" type="presOf" srcId="{7F9DAD1D-D3DD-4AD6-8EDA-EA86E223604B}" destId="{BFC42748-887D-4D2C-A939-EB16C8AC2681}" srcOrd="0" destOrd="0" presId="urn:microsoft.com/office/officeart/2005/8/layout/hierarchy1"/>
    <dgm:cxn modelId="{E27E3B73-E5E1-4920-93AA-677B284D33F0}" srcId="{89759B7A-8EC2-4040-9B0B-E857D2472EB0}" destId="{F3A199AA-8680-4320-B4AC-C070574D40DE}" srcOrd="0" destOrd="0" parTransId="{F3411E43-8D7D-4ABE-8018-4FA14AE5F60F}" sibTransId="{8D98AA0A-550B-4EF5-BD69-678E1F559069}"/>
    <dgm:cxn modelId="{0B28A81E-F990-4857-A3CC-58A4BBF32EFA}" type="presOf" srcId="{FB658F96-EF84-4D20-A3FD-2B5566D3E22D}" destId="{45B62227-DB24-4A97-9972-A156764E0278}" srcOrd="0" destOrd="0" presId="urn:microsoft.com/office/officeart/2005/8/layout/hierarchy1"/>
    <dgm:cxn modelId="{ACDDCB55-B0AA-4857-8C7E-38ADCDA6FCF7}" type="presOf" srcId="{455CB60E-5A6B-4C2A-A26B-07283DB7C057}" destId="{5EFFBE57-A471-4D17-98DB-A2B733194A4F}" srcOrd="0" destOrd="0" presId="urn:microsoft.com/office/officeart/2005/8/layout/hierarchy1"/>
    <dgm:cxn modelId="{6489475E-C52E-4AB1-8CCF-9CDB5CB7E5B0}" type="presOf" srcId="{89759B7A-8EC2-4040-9B0B-E857D2472EB0}" destId="{48565490-B8C8-42C4-BF1B-1B789FEB6E0D}" srcOrd="0" destOrd="0" presId="urn:microsoft.com/office/officeart/2005/8/layout/hierarchy1"/>
    <dgm:cxn modelId="{D55989BD-750D-4E1E-9045-D7799CB2CF9D}" type="presOf" srcId="{4FD33CEA-0936-4F99-B340-B38C84C34828}" destId="{EB57EBE0-0C34-4E52-9BF6-A742278CF88C}" srcOrd="0" destOrd="0" presId="urn:microsoft.com/office/officeart/2005/8/layout/hierarchy1"/>
    <dgm:cxn modelId="{1FA49051-06C5-4F6A-B3E9-EF9107D8602F}" srcId="{D1A2BC9D-2D86-451B-B773-B0C7298C6F1F}" destId="{3E0308DD-3682-4078-9251-2B343C18ABA1}" srcOrd="0" destOrd="0" parTransId="{50B3147B-2DD7-4730-BDBF-75FC8CAFCB67}" sibTransId="{786CFE04-AF9B-4E71-9A32-BE5734C4115E}"/>
    <dgm:cxn modelId="{DA10AA39-E5F8-4CF2-A914-F7DF28A75F01}" type="presOf" srcId="{70737CB2-CC8D-4C3D-979D-60D932A5FB1B}" destId="{3009CA69-2740-4F9C-B29A-A1A6E74DC206}" srcOrd="0" destOrd="0" presId="urn:microsoft.com/office/officeart/2005/8/layout/hierarchy1"/>
    <dgm:cxn modelId="{6A219CE2-346E-4D82-A9E7-7BEC2CC03247}" type="presParOf" srcId="{259D0761-9E53-4BEC-86C3-DEF6111B8DB0}" destId="{4082D426-DF8F-42AF-A43A-0CE54BB18221}" srcOrd="0" destOrd="0" presId="urn:microsoft.com/office/officeart/2005/8/layout/hierarchy1"/>
    <dgm:cxn modelId="{35FA59D0-88A2-49C7-B3AC-A6F102C270D5}" type="presParOf" srcId="{4082D426-DF8F-42AF-A43A-0CE54BB18221}" destId="{6D531938-7685-48D5-AF68-8C3650FA6AAA}" srcOrd="0" destOrd="0" presId="urn:microsoft.com/office/officeart/2005/8/layout/hierarchy1"/>
    <dgm:cxn modelId="{0EE4DE4B-BF5B-4578-B66F-7522FD7C55B6}" type="presParOf" srcId="{6D531938-7685-48D5-AF68-8C3650FA6AAA}" destId="{05E9D2B1-2B49-4E03-81A6-94561DF29844}" srcOrd="0" destOrd="0" presId="urn:microsoft.com/office/officeart/2005/8/layout/hierarchy1"/>
    <dgm:cxn modelId="{7DE972F5-200E-4940-9DA9-7AAD81CA50DB}" type="presParOf" srcId="{6D531938-7685-48D5-AF68-8C3650FA6AAA}" destId="{63D63118-F22A-4DEE-9A72-596FD0FBE9AE}" srcOrd="1" destOrd="0" presId="urn:microsoft.com/office/officeart/2005/8/layout/hierarchy1"/>
    <dgm:cxn modelId="{107FC848-1768-4A15-8135-0F992B951620}" type="presParOf" srcId="{4082D426-DF8F-42AF-A43A-0CE54BB18221}" destId="{30A7362B-D35C-424B-897B-E5AF09D65170}" srcOrd="1" destOrd="0" presId="urn:microsoft.com/office/officeart/2005/8/layout/hierarchy1"/>
    <dgm:cxn modelId="{5FD5CA7B-B411-4FFE-B70E-214653C49533}" type="presParOf" srcId="{30A7362B-D35C-424B-897B-E5AF09D65170}" destId="{CAE56AE4-643A-4322-974C-FCCFF0B2881B}" srcOrd="0" destOrd="0" presId="urn:microsoft.com/office/officeart/2005/8/layout/hierarchy1"/>
    <dgm:cxn modelId="{32F05F4A-B33B-45D8-B933-3E3CE3D102F2}" type="presParOf" srcId="{30A7362B-D35C-424B-897B-E5AF09D65170}" destId="{1862C74A-E7D4-497A-B201-383C80081090}" srcOrd="1" destOrd="0" presId="urn:microsoft.com/office/officeart/2005/8/layout/hierarchy1"/>
    <dgm:cxn modelId="{AAE0007B-11BD-4DFB-A74E-559BF446CD91}" type="presParOf" srcId="{1862C74A-E7D4-497A-B201-383C80081090}" destId="{EA6B4736-6A12-438B-9F13-EF66357472B9}" srcOrd="0" destOrd="0" presId="urn:microsoft.com/office/officeart/2005/8/layout/hierarchy1"/>
    <dgm:cxn modelId="{B64FB5C4-713F-4305-A32E-DDDB30DCF005}" type="presParOf" srcId="{EA6B4736-6A12-438B-9F13-EF66357472B9}" destId="{EA2DB6C4-801D-46E6-B72D-53F9005954BA}" srcOrd="0" destOrd="0" presId="urn:microsoft.com/office/officeart/2005/8/layout/hierarchy1"/>
    <dgm:cxn modelId="{F5788CDF-6335-4FC1-9756-997CABCFBD26}" type="presParOf" srcId="{EA6B4736-6A12-438B-9F13-EF66357472B9}" destId="{45B62227-DB24-4A97-9972-A156764E0278}" srcOrd="1" destOrd="0" presId="urn:microsoft.com/office/officeart/2005/8/layout/hierarchy1"/>
    <dgm:cxn modelId="{434402E3-023A-40D3-BD0E-E628E1001883}" type="presParOf" srcId="{1862C74A-E7D4-497A-B201-383C80081090}" destId="{D67A3A43-3FB4-40D7-93F3-8567B50B8FFE}" srcOrd="1" destOrd="0" presId="urn:microsoft.com/office/officeart/2005/8/layout/hierarchy1"/>
    <dgm:cxn modelId="{F0791F46-D38B-40B0-9D9B-91014D496219}" type="presParOf" srcId="{D67A3A43-3FB4-40D7-93F3-8567B50B8FFE}" destId="{D438ACAA-82E0-4BF3-8E50-663C4CCC8AD5}" srcOrd="0" destOrd="0" presId="urn:microsoft.com/office/officeart/2005/8/layout/hierarchy1"/>
    <dgm:cxn modelId="{A51BC2D9-4060-4C9D-8037-5948EB1E5471}" type="presParOf" srcId="{D67A3A43-3FB4-40D7-93F3-8567B50B8FFE}" destId="{5C9DACAE-3865-4D06-A5F1-02171CA57415}" srcOrd="1" destOrd="0" presId="urn:microsoft.com/office/officeart/2005/8/layout/hierarchy1"/>
    <dgm:cxn modelId="{7C1D1ABD-61BE-4DB4-9C06-4D857C8B360C}" type="presParOf" srcId="{5C9DACAE-3865-4D06-A5F1-02171CA57415}" destId="{D92F499C-5F08-4408-984D-DF2BFA31519B}" srcOrd="0" destOrd="0" presId="urn:microsoft.com/office/officeart/2005/8/layout/hierarchy1"/>
    <dgm:cxn modelId="{0E79A244-6165-442A-9370-820E6CF4F2FA}" type="presParOf" srcId="{D92F499C-5F08-4408-984D-DF2BFA31519B}" destId="{A9F1DA46-165B-497D-8064-61E6F9C4317D}" srcOrd="0" destOrd="0" presId="urn:microsoft.com/office/officeart/2005/8/layout/hierarchy1"/>
    <dgm:cxn modelId="{D9203408-D05D-4B9C-B317-3453B3A2413A}" type="presParOf" srcId="{D92F499C-5F08-4408-984D-DF2BFA31519B}" destId="{1287D249-EA34-465D-B8C4-6C47DB564AFE}" srcOrd="1" destOrd="0" presId="urn:microsoft.com/office/officeart/2005/8/layout/hierarchy1"/>
    <dgm:cxn modelId="{FE94BAD7-806E-436B-92DC-25B71BDC1F83}" type="presParOf" srcId="{5C9DACAE-3865-4D06-A5F1-02171CA57415}" destId="{BC2755D4-0085-48F4-8BC1-2FF4EBD2E9BB}" srcOrd="1" destOrd="0" presId="urn:microsoft.com/office/officeart/2005/8/layout/hierarchy1"/>
    <dgm:cxn modelId="{42455366-B182-4D3D-925C-983D7717ECB9}" type="presParOf" srcId="{BC2755D4-0085-48F4-8BC1-2FF4EBD2E9BB}" destId="{720B8723-3212-44A8-BB60-34E551CF8B2A}" srcOrd="0" destOrd="0" presId="urn:microsoft.com/office/officeart/2005/8/layout/hierarchy1"/>
    <dgm:cxn modelId="{0CA38016-722F-42BE-9D9A-55C5FC363B23}" type="presParOf" srcId="{BC2755D4-0085-48F4-8BC1-2FF4EBD2E9BB}" destId="{B1D3EA1C-1741-47D7-A091-2153FAA18425}" srcOrd="1" destOrd="0" presId="urn:microsoft.com/office/officeart/2005/8/layout/hierarchy1"/>
    <dgm:cxn modelId="{64E27A6F-C896-49A3-8836-1ED8A12DC870}" type="presParOf" srcId="{B1D3EA1C-1741-47D7-A091-2153FAA18425}" destId="{1CE344AB-FAF3-406E-A218-AD5619C03D7C}" srcOrd="0" destOrd="0" presId="urn:microsoft.com/office/officeart/2005/8/layout/hierarchy1"/>
    <dgm:cxn modelId="{7517D4F0-07D0-4533-AEE1-A8D3469532B2}" type="presParOf" srcId="{1CE344AB-FAF3-406E-A218-AD5619C03D7C}" destId="{C19F2C5D-4F6B-4541-8989-929CE7DEDBD8}" srcOrd="0" destOrd="0" presId="urn:microsoft.com/office/officeart/2005/8/layout/hierarchy1"/>
    <dgm:cxn modelId="{184959F1-414F-40B2-9C41-F24DC229056F}" type="presParOf" srcId="{1CE344AB-FAF3-406E-A218-AD5619C03D7C}" destId="{3009CA69-2740-4F9C-B29A-A1A6E74DC206}" srcOrd="1" destOrd="0" presId="urn:microsoft.com/office/officeart/2005/8/layout/hierarchy1"/>
    <dgm:cxn modelId="{B4186857-3AC6-475A-8227-4F09C91F4ABC}" type="presParOf" srcId="{B1D3EA1C-1741-47D7-A091-2153FAA18425}" destId="{E6C79B0C-CBC5-4B3B-9985-FE8790A6B7F0}" srcOrd="1" destOrd="0" presId="urn:microsoft.com/office/officeart/2005/8/layout/hierarchy1"/>
    <dgm:cxn modelId="{6698DA91-9658-4D47-AAF0-8095B9167D1B}" type="presParOf" srcId="{D67A3A43-3FB4-40D7-93F3-8567B50B8FFE}" destId="{53984520-AF0F-4980-A1CD-766E58998219}" srcOrd="2" destOrd="0" presId="urn:microsoft.com/office/officeart/2005/8/layout/hierarchy1"/>
    <dgm:cxn modelId="{BE632C12-7DD4-4B2E-9218-F3612CE413BF}" type="presParOf" srcId="{D67A3A43-3FB4-40D7-93F3-8567B50B8FFE}" destId="{96571766-5613-4FD5-9BE9-A05E8F80A447}" srcOrd="3" destOrd="0" presId="urn:microsoft.com/office/officeart/2005/8/layout/hierarchy1"/>
    <dgm:cxn modelId="{54F51C4C-7B2A-4000-9DFA-3870E8B7773B}" type="presParOf" srcId="{96571766-5613-4FD5-9BE9-A05E8F80A447}" destId="{82587303-04F6-4A35-80BF-BD0251C3525C}" srcOrd="0" destOrd="0" presId="urn:microsoft.com/office/officeart/2005/8/layout/hierarchy1"/>
    <dgm:cxn modelId="{4B7179C5-2321-49D0-A1AA-BD0C819C0F3E}" type="presParOf" srcId="{82587303-04F6-4A35-80BF-BD0251C3525C}" destId="{E183F309-3E61-46D6-A75E-7EBFF290A1DB}" srcOrd="0" destOrd="0" presId="urn:microsoft.com/office/officeart/2005/8/layout/hierarchy1"/>
    <dgm:cxn modelId="{27269F6D-5795-4656-A988-272D6F577F3C}" type="presParOf" srcId="{82587303-04F6-4A35-80BF-BD0251C3525C}" destId="{48565490-B8C8-42C4-BF1B-1B789FEB6E0D}" srcOrd="1" destOrd="0" presId="urn:microsoft.com/office/officeart/2005/8/layout/hierarchy1"/>
    <dgm:cxn modelId="{54B19D64-9837-48FB-BED5-43EE154600C3}" type="presParOf" srcId="{96571766-5613-4FD5-9BE9-A05E8F80A447}" destId="{96F9FCA5-9FEA-4DD7-8164-39A1DD60BFE7}" srcOrd="1" destOrd="0" presId="urn:microsoft.com/office/officeart/2005/8/layout/hierarchy1"/>
    <dgm:cxn modelId="{9F30FD6F-69F7-483B-9BDB-9EAB659A0526}" type="presParOf" srcId="{96F9FCA5-9FEA-4DD7-8164-39A1DD60BFE7}" destId="{F7884F3F-B84E-4787-8B15-78CBDE79244E}" srcOrd="0" destOrd="0" presId="urn:microsoft.com/office/officeart/2005/8/layout/hierarchy1"/>
    <dgm:cxn modelId="{8396B9BA-9D5B-428F-919D-50517D309A3A}" type="presParOf" srcId="{96F9FCA5-9FEA-4DD7-8164-39A1DD60BFE7}" destId="{FE12ADC9-154C-4C2C-B052-82A2B33BFA5D}" srcOrd="1" destOrd="0" presId="urn:microsoft.com/office/officeart/2005/8/layout/hierarchy1"/>
    <dgm:cxn modelId="{7267E437-8F13-40DD-923C-1938FFF988C0}" type="presParOf" srcId="{FE12ADC9-154C-4C2C-B052-82A2B33BFA5D}" destId="{62F01433-A1A8-43D2-B32E-733059FB6DF2}" srcOrd="0" destOrd="0" presId="urn:microsoft.com/office/officeart/2005/8/layout/hierarchy1"/>
    <dgm:cxn modelId="{866882B4-A42C-4C33-AC7D-FAF2EFD92B51}" type="presParOf" srcId="{62F01433-A1A8-43D2-B32E-733059FB6DF2}" destId="{C4148146-02C4-40AF-B542-D719D2B8081F}" srcOrd="0" destOrd="0" presId="urn:microsoft.com/office/officeart/2005/8/layout/hierarchy1"/>
    <dgm:cxn modelId="{42A0CA54-0AD8-47FB-886C-6FD39124F300}" type="presParOf" srcId="{62F01433-A1A8-43D2-B32E-733059FB6DF2}" destId="{4EB791C9-C3B4-4DA3-A696-F36C9678361E}" srcOrd="1" destOrd="0" presId="urn:microsoft.com/office/officeart/2005/8/layout/hierarchy1"/>
    <dgm:cxn modelId="{D9878D18-E57F-4597-93EA-502D09BFF921}" type="presParOf" srcId="{FE12ADC9-154C-4C2C-B052-82A2B33BFA5D}" destId="{2E9F39CF-4FD1-4FEC-A088-D370D60DA648}" srcOrd="1" destOrd="0" presId="urn:microsoft.com/office/officeart/2005/8/layout/hierarchy1"/>
    <dgm:cxn modelId="{35DF6BF3-1066-462B-9E3D-D3558870ADF5}" type="presParOf" srcId="{259D0761-9E53-4BEC-86C3-DEF6111B8DB0}" destId="{13858FFA-E46E-45C1-80C8-CD436351AC11}" srcOrd="1" destOrd="0" presId="urn:microsoft.com/office/officeart/2005/8/layout/hierarchy1"/>
    <dgm:cxn modelId="{AA9F2528-7630-41E8-BB26-ABC8243F868E}" type="presParOf" srcId="{13858FFA-E46E-45C1-80C8-CD436351AC11}" destId="{5BB82017-0724-4C2E-8D96-069DF4834385}" srcOrd="0" destOrd="0" presId="urn:microsoft.com/office/officeart/2005/8/layout/hierarchy1"/>
    <dgm:cxn modelId="{B6B1ACED-4136-4D4A-A132-08D8F4FE415A}" type="presParOf" srcId="{5BB82017-0724-4C2E-8D96-069DF4834385}" destId="{78C37FF8-A2F3-43F9-94AC-26C8E7215BC9}" srcOrd="0" destOrd="0" presId="urn:microsoft.com/office/officeart/2005/8/layout/hierarchy1"/>
    <dgm:cxn modelId="{32723806-7A1C-40C6-B5BB-82540716CEC5}" type="presParOf" srcId="{5BB82017-0724-4C2E-8D96-069DF4834385}" destId="{913CAE18-CE53-4AA3-9AE4-35CD6C005C95}" srcOrd="1" destOrd="0" presId="urn:microsoft.com/office/officeart/2005/8/layout/hierarchy1"/>
    <dgm:cxn modelId="{660203C1-D717-47E1-B342-6135D61ED589}" type="presParOf" srcId="{13858FFA-E46E-45C1-80C8-CD436351AC11}" destId="{08235280-2343-4322-9624-AB75E474BC19}" srcOrd="1" destOrd="0" presId="urn:microsoft.com/office/officeart/2005/8/layout/hierarchy1"/>
    <dgm:cxn modelId="{71645666-99F4-40C6-B5D9-2303C76651D0}" type="presParOf" srcId="{08235280-2343-4322-9624-AB75E474BC19}" destId="{845A392E-8305-4C2A-AB69-B1CE753116A1}" srcOrd="0" destOrd="0" presId="urn:microsoft.com/office/officeart/2005/8/layout/hierarchy1"/>
    <dgm:cxn modelId="{293B6428-6CC1-4A75-86C4-FCFD96FE284D}" type="presParOf" srcId="{08235280-2343-4322-9624-AB75E474BC19}" destId="{8CA07EE9-0010-4259-9E45-9CE1E4A93D84}" srcOrd="1" destOrd="0" presId="urn:microsoft.com/office/officeart/2005/8/layout/hierarchy1"/>
    <dgm:cxn modelId="{F9F43A49-706C-454D-B991-D3DA6F71BCC9}" type="presParOf" srcId="{8CA07EE9-0010-4259-9E45-9CE1E4A93D84}" destId="{DBC7475C-31C2-4B73-8593-173D33EF5883}" srcOrd="0" destOrd="0" presId="urn:microsoft.com/office/officeart/2005/8/layout/hierarchy1"/>
    <dgm:cxn modelId="{838BDBF8-D47B-4FA0-9988-55F711D23BAC}" type="presParOf" srcId="{DBC7475C-31C2-4B73-8593-173D33EF5883}" destId="{538296EF-5208-4A0C-9287-4EFF7EA51503}" srcOrd="0" destOrd="0" presId="urn:microsoft.com/office/officeart/2005/8/layout/hierarchy1"/>
    <dgm:cxn modelId="{0AE11B10-220C-492C-869C-CE597618BCA4}" type="presParOf" srcId="{DBC7475C-31C2-4B73-8593-173D33EF5883}" destId="{18559F81-1219-4877-8397-43B78A8F0E41}" srcOrd="1" destOrd="0" presId="urn:microsoft.com/office/officeart/2005/8/layout/hierarchy1"/>
    <dgm:cxn modelId="{60C17053-BB00-4F93-90E9-9214C6A0AB3D}" type="presParOf" srcId="{8CA07EE9-0010-4259-9E45-9CE1E4A93D84}" destId="{533BFA4A-F7E3-457D-A4A3-8CB440ECF71D}" srcOrd="1" destOrd="0" presId="urn:microsoft.com/office/officeart/2005/8/layout/hierarchy1"/>
    <dgm:cxn modelId="{00BDDE68-3F6C-4DE6-9618-506A5868061F}" type="presParOf" srcId="{533BFA4A-F7E3-457D-A4A3-8CB440ECF71D}" destId="{09AE47A8-F4A3-4D23-AEF3-915341BD322C}" srcOrd="0" destOrd="0" presId="urn:microsoft.com/office/officeart/2005/8/layout/hierarchy1"/>
    <dgm:cxn modelId="{09A23E15-689D-4609-83AB-6BCB32DCE5B0}" type="presParOf" srcId="{533BFA4A-F7E3-457D-A4A3-8CB440ECF71D}" destId="{6727CE94-2D0E-4F53-AD94-38DD4C019F29}" srcOrd="1" destOrd="0" presId="urn:microsoft.com/office/officeart/2005/8/layout/hierarchy1"/>
    <dgm:cxn modelId="{2D353809-4903-45B6-8315-35792B699C1D}" type="presParOf" srcId="{6727CE94-2D0E-4F53-AD94-38DD4C019F29}" destId="{8AD3B6B4-19C0-4553-9C45-9E45C99E1D12}" srcOrd="0" destOrd="0" presId="urn:microsoft.com/office/officeart/2005/8/layout/hierarchy1"/>
    <dgm:cxn modelId="{6A082E84-298C-4DE9-BFFD-D9957C289DD3}" type="presParOf" srcId="{8AD3B6B4-19C0-4553-9C45-9E45C99E1D12}" destId="{A1B6A9D4-37F8-42AE-B71F-977C81FBE149}" srcOrd="0" destOrd="0" presId="urn:microsoft.com/office/officeart/2005/8/layout/hierarchy1"/>
    <dgm:cxn modelId="{C991EAD6-2B6D-46E4-BDA2-E61691D8D9F5}" type="presParOf" srcId="{8AD3B6B4-19C0-4553-9C45-9E45C99E1D12}" destId="{E771C10E-CF75-46EB-87E9-80C678FD6885}" srcOrd="1" destOrd="0" presId="urn:microsoft.com/office/officeart/2005/8/layout/hierarchy1"/>
    <dgm:cxn modelId="{E0075620-3661-4206-8610-9EBA766DD569}" type="presParOf" srcId="{6727CE94-2D0E-4F53-AD94-38DD4C019F29}" destId="{B73F3F08-8A17-4AD4-B23E-155D2FA117E1}" srcOrd="1" destOrd="0" presId="urn:microsoft.com/office/officeart/2005/8/layout/hierarchy1"/>
    <dgm:cxn modelId="{D63A06B3-87CE-4E15-82FF-3B198C91BE13}" type="presParOf" srcId="{B73F3F08-8A17-4AD4-B23E-155D2FA117E1}" destId="{BAE36B25-EF59-4F2A-8E74-5E3708356648}" srcOrd="0" destOrd="0" presId="urn:microsoft.com/office/officeart/2005/8/layout/hierarchy1"/>
    <dgm:cxn modelId="{025D56A8-340A-4847-A6B9-2D97A87C0472}" type="presParOf" srcId="{B73F3F08-8A17-4AD4-B23E-155D2FA117E1}" destId="{881505B3-C3BD-404F-B49C-7207A418D520}" srcOrd="1" destOrd="0" presId="urn:microsoft.com/office/officeart/2005/8/layout/hierarchy1"/>
    <dgm:cxn modelId="{A8A76958-C324-4E63-9373-E539D1224965}" type="presParOf" srcId="{881505B3-C3BD-404F-B49C-7207A418D520}" destId="{FAEB742D-A363-4466-A22A-048364B1F816}" srcOrd="0" destOrd="0" presId="urn:microsoft.com/office/officeart/2005/8/layout/hierarchy1"/>
    <dgm:cxn modelId="{E434D14E-1756-4253-AE08-4E36F6510194}" type="presParOf" srcId="{FAEB742D-A363-4466-A22A-048364B1F816}" destId="{91282886-F8E4-416A-9FC8-0ECD2D3D1E4E}" srcOrd="0" destOrd="0" presId="urn:microsoft.com/office/officeart/2005/8/layout/hierarchy1"/>
    <dgm:cxn modelId="{91103FB9-8A0B-41B0-B4D4-6280E4CB0CD1}" type="presParOf" srcId="{FAEB742D-A363-4466-A22A-048364B1F816}" destId="{FCC20BC1-5318-4F79-A3FE-DC31BD9CEDF9}" srcOrd="1" destOrd="0" presId="urn:microsoft.com/office/officeart/2005/8/layout/hierarchy1"/>
    <dgm:cxn modelId="{DBC6022B-67CA-4267-99BC-73552A1C1082}" type="presParOf" srcId="{881505B3-C3BD-404F-B49C-7207A418D520}" destId="{19172C37-8FB8-4004-BE0A-FE4891B96067}" srcOrd="1" destOrd="0" presId="urn:microsoft.com/office/officeart/2005/8/layout/hierarchy1"/>
    <dgm:cxn modelId="{EFC36024-1E88-4130-A34A-1BCF095017F8}" type="presParOf" srcId="{533BFA4A-F7E3-457D-A4A3-8CB440ECF71D}" destId="{BFC42748-887D-4D2C-A939-EB16C8AC2681}" srcOrd="2" destOrd="0" presId="urn:microsoft.com/office/officeart/2005/8/layout/hierarchy1"/>
    <dgm:cxn modelId="{5637ABEC-58D9-4624-A0FB-13C8ADC747C7}" type="presParOf" srcId="{533BFA4A-F7E3-457D-A4A3-8CB440ECF71D}" destId="{CC0F79C5-DE08-48B8-B729-FA793305CF88}" srcOrd="3" destOrd="0" presId="urn:microsoft.com/office/officeart/2005/8/layout/hierarchy1"/>
    <dgm:cxn modelId="{D183BC02-9DFB-4CC8-9274-4B5223D98AC6}" type="presParOf" srcId="{CC0F79C5-DE08-48B8-B729-FA793305CF88}" destId="{E511A981-D6C3-467E-A205-176580FEC442}" srcOrd="0" destOrd="0" presId="urn:microsoft.com/office/officeart/2005/8/layout/hierarchy1"/>
    <dgm:cxn modelId="{A9F7E247-0E2A-499A-8289-B8BB3847A2B6}" type="presParOf" srcId="{E511A981-D6C3-467E-A205-176580FEC442}" destId="{E9E15D58-418F-4665-81BE-C1FD9783AA10}" srcOrd="0" destOrd="0" presId="urn:microsoft.com/office/officeart/2005/8/layout/hierarchy1"/>
    <dgm:cxn modelId="{E4352003-9E5E-464E-A686-42ECB2D20FB8}" type="presParOf" srcId="{E511A981-D6C3-467E-A205-176580FEC442}" destId="{2F3B16F5-4913-4F4A-AE29-A9BC51CF67B8}" srcOrd="1" destOrd="0" presId="urn:microsoft.com/office/officeart/2005/8/layout/hierarchy1"/>
    <dgm:cxn modelId="{B942D493-9CEA-4325-AEC0-847C09169725}" type="presParOf" srcId="{CC0F79C5-DE08-48B8-B729-FA793305CF88}" destId="{4A397788-9AAA-42E1-AA50-2FE0A1B3566B}" srcOrd="1" destOrd="0" presId="urn:microsoft.com/office/officeart/2005/8/layout/hierarchy1"/>
    <dgm:cxn modelId="{3117915B-97DF-4067-ACEA-6E1272A5AEEE}" type="presParOf" srcId="{4A397788-9AAA-42E1-AA50-2FE0A1B3566B}" destId="{5EFFBE57-A471-4D17-98DB-A2B733194A4F}" srcOrd="0" destOrd="0" presId="urn:microsoft.com/office/officeart/2005/8/layout/hierarchy1"/>
    <dgm:cxn modelId="{EBC1C040-677B-4F7D-85F3-A2B8DD060BEB}" type="presParOf" srcId="{4A397788-9AAA-42E1-AA50-2FE0A1B3566B}" destId="{C45B7ACC-E8E3-45BD-BEA5-120443003DCF}" srcOrd="1" destOrd="0" presId="urn:microsoft.com/office/officeart/2005/8/layout/hierarchy1"/>
    <dgm:cxn modelId="{CD56019A-F09D-4CBE-8963-C16A6A24ABB0}" type="presParOf" srcId="{C45B7ACC-E8E3-45BD-BEA5-120443003DCF}" destId="{92B378D0-486C-49C5-B1B1-19BAD75C537F}" srcOrd="0" destOrd="0" presId="urn:microsoft.com/office/officeart/2005/8/layout/hierarchy1"/>
    <dgm:cxn modelId="{04E64FD7-0343-490B-996E-0226738B231F}" type="presParOf" srcId="{92B378D0-486C-49C5-B1B1-19BAD75C537F}" destId="{4FE6659D-ECB0-4ECE-8B47-281D05151A58}" srcOrd="0" destOrd="0" presId="urn:microsoft.com/office/officeart/2005/8/layout/hierarchy1"/>
    <dgm:cxn modelId="{5241DBD9-C9F2-467E-B28D-0E9E767709A6}" type="presParOf" srcId="{92B378D0-486C-49C5-B1B1-19BAD75C537F}" destId="{EB57EBE0-0C34-4E52-9BF6-A742278CF88C}" srcOrd="1" destOrd="0" presId="urn:microsoft.com/office/officeart/2005/8/layout/hierarchy1"/>
    <dgm:cxn modelId="{1C126D93-7AF2-4C4F-92D3-85FB98878674}" type="presParOf" srcId="{C45B7ACC-E8E3-45BD-BEA5-120443003DCF}" destId="{E1E976C0-5A0E-412F-B505-B96CE5FD7CD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4EB537-DA3E-4AEF-93A7-1E49F157B554}">
      <dsp:nvSpPr>
        <dsp:cNvPr id="0" name=""/>
        <dsp:cNvSpPr/>
      </dsp:nvSpPr>
      <dsp:spPr>
        <a:xfrm>
          <a:off x="-5080878" y="-778677"/>
          <a:ext cx="6053155" cy="6053155"/>
        </a:xfrm>
        <a:prstGeom prst="blockArc">
          <a:avLst>
            <a:gd name="adj1" fmla="val 18900000"/>
            <a:gd name="adj2" fmla="val 2700000"/>
            <a:gd name="adj3" fmla="val 357"/>
          </a:avLst>
        </a:pr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37A836-5FB0-4D6A-BCF5-8506F70081DB}">
      <dsp:nvSpPr>
        <dsp:cNvPr id="0" name=""/>
        <dsp:cNvSpPr/>
      </dsp:nvSpPr>
      <dsp:spPr>
        <a:xfrm>
          <a:off x="315380" y="204379"/>
          <a:ext cx="7244600" cy="40857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309" tIns="50800" rIns="50800" bIns="50800" numCol="1" spcCol="1270" anchor="ctr" anchorCtr="0">
          <a:noAutofit/>
        </a:bodyPr>
        <a:lstStyle/>
        <a:p>
          <a:pPr lvl="0" algn="l" defTabSz="8890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1" i="0" u="sng" kern="1200" cap="none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ea"/>
              <a:ea typeface="+mj-ea"/>
            </a:rPr>
            <a:t>블로그 운영</a:t>
          </a:r>
          <a:endParaRPr lang="ko-KR" altLang="en-US" sz="2000" b="1" kern="1200" cap="none" spc="50" dirty="0">
            <a:ln w="0"/>
            <a:solidFill>
              <a:schemeClr val="bg2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  <a:latin typeface="+mj-ea"/>
            <a:ea typeface="+mj-ea"/>
          </a:endParaRPr>
        </a:p>
      </dsp:txBody>
      <dsp:txXfrm>
        <a:off x="315380" y="204379"/>
        <a:ext cx="7244600" cy="408578"/>
      </dsp:txXfrm>
    </dsp:sp>
    <dsp:sp modelId="{E59A192E-6D27-4695-A004-AF39C59D70C8}">
      <dsp:nvSpPr>
        <dsp:cNvPr id="0" name=""/>
        <dsp:cNvSpPr/>
      </dsp:nvSpPr>
      <dsp:spPr>
        <a:xfrm>
          <a:off x="60018" y="153306"/>
          <a:ext cx="510722" cy="5107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4AD05A9-90DE-4FE5-8403-26151A675C3A}">
      <dsp:nvSpPr>
        <dsp:cNvPr id="0" name=""/>
        <dsp:cNvSpPr/>
      </dsp:nvSpPr>
      <dsp:spPr>
        <a:xfrm>
          <a:off x="685384" y="817606"/>
          <a:ext cx="6874596" cy="40857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309" tIns="50800" rIns="50800" bIns="50800" numCol="1" spcCol="1270" anchor="ctr" anchorCtr="0">
          <a:noAutofit/>
        </a:bodyPr>
        <a:lstStyle/>
        <a:p>
          <a:pPr lvl="0" algn="l" defTabSz="8890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1" i="0" u="sng" kern="1200" cap="none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ea"/>
              <a:ea typeface="+mj-ea"/>
            </a:rPr>
            <a:t>서피스 강좌</a:t>
          </a:r>
          <a:endParaRPr lang="ko-KR" altLang="en-US" sz="2000" b="1" kern="1200" cap="none" spc="50" dirty="0">
            <a:ln w="0"/>
            <a:solidFill>
              <a:schemeClr val="bg2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  <a:latin typeface="+mj-ea"/>
            <a:ea typeface="+mj-ea"/>
          </a:endParaRPr>
        </a:p>
      </dsp:txBody>
      <dsp:txXfrm>
        <a:off x="685384" y="817606"/>
        <a:ext cx="6874596" cy="408578"/>
      </dsp:txXfrm>
    </dsp:sp>
    <dsp:sp modelId="{79B11ECA-80DA-43F2-9038-A0250C50BB45}">
      <dsp:nvSpPr>
        <dsp:cNvPr id="0" name=""/>
        <dsp:cNvSpPr/>
      </dsp:nvSpPr>
      <dsp:spPr>
        <a:xfrm>
          <a:off x="430023" y="766533"/>
          <a:ext cx="510722" cy="5107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6A5538-0D22-4D2C-B20B-9115C635D8B9}">
      <dsp:nvSpPr>
        <dsp:cNvPr id="0" name=""/>
        <dsp:cNvSpPr/>
      </dsp:nvSpPr>
      <dsp:spPr>
        <a:xfrm>
          <a:off x="888145" y="1430383"/>
          <a:ext cx="6671835" cy="40857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309" tIns="50800" rIns="50800" bIns="50800" numCol="1" spcCol="1270" anchor="ctr" anchorCtr="0">
          <a:noAutofit/>
        </a:bodyPr>
        <a:lstStyle/>
        <a:p>
          <a:pPr lvl="0" algn="l" defTabSz="8890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1" i="0" u="sng" kern="1200" cap="none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ea"/>
              <a:ea typeface="+mj-ea"/>
            </a:rPr>
            <a:t>스마트 워커 길라잡이</a:t>
          </a:r>
          <a:endParaRPr lang="ko-KR" altLang="en-US" sz="2000" b="1" kern="1200" cap="none" spc="50" dirty="0">
            <a:ln w="0"/>
            <a:solidFill>
              <a:schemeClr val="bg2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  <a:latin typeface="+mj-ea"/>
            <a:ea typeface="+mj-ea"/>
          </a:endParaRPr>
        </a:p>
      </dsp:txBody>
      <dsp:txXfrm>
        <a:off x="888145" y="1430383"/>
        <a:ext cx="6671835" cy="408578"/>
      </dsp:txXfrm>
    </dsp:sp>
    <dsp:sp modelId="{4D8E78EA-01A7-4FD8-91F1-9281C3B5995F}">
      <dsp:nvSpPr>
        <dsp:cNvPr id="0" name=""/>
        <dsp:cNvSpPr/>
      </dsp:nvSpPr>
      <dsp:spPr>
        <a:xfrm>
          <a:off x="632783" y="1379311"/>
          <a:ext cx="510722" cy="5107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7ECD7B-5E1E-4E92-9A4F-342AF170377B}">
      <dsp:nvSpPr>
        <dsp:cNvPr id="0" name=""/>
        <dsp:cNvSpPr/>
      </dsp:nvSpPr>
      <dsp:spPr>
        <a:xfrm>
          <a:off x="952884" y="2043610"/>
          <a:ext cx="6607096" cy="40857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309" tIns="50800" rIns="50800" bIns="50800" numCol="1" spcCol="1270" anchor="ctr" anchorCtr="0">
          <a:noAutofit/>
        </a:bodyPr>
        <a:lstStyle/>
        <a:p>
          <a:pPr lvl="0" algn="l" defTabSz="8890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000" b="1" i="0" u="sng" kern="1200" cap="none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ea"/>
              <a:ea typeface="+mj-ea"/>
            </a:rPr>
            <a:t>컴퓨터 </a:t>
          </a:r>
          <a:r>
            <a:rPr lang="en-US" sz="2000" b="1" i="0" u="sng" kern="1200" cap="none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ea"/>
              <a:ea typeface="+mj-ea"/>
            </a:rPr>
            <a:t>TOP</a:t>
          </a:r>
          <a:endParaRPr lang="ko-KR" sz="2000" b="1" kern="1200" cap="none" spc="50" dirty="0">
            <a:ln w="0"/>
            <a:solidFill>
              <a:schemeClr val="bg2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  <a:latin typeface="+mj-ea"/>
            <a:ea typeface="+mj-ea"/>
          </a:endParaRPr>
        </a:p>
      </dsp:txBody>
      <dsp:txXfrm>
        <a:off x="952884" y="2043610"/>
        <a:ext cx="6607096" cy="408578"/>
      </dsp:txXfrm>
    </dsp:sp>
    <dsp:sp modelId="{98128C89-66C3-49B6-9ADF-836F2D65C20E}">
      <dsp:nvSpPr>
        <dsp:cNvPr id="0" name=""/>
        <dsp:cNvSpPr/>
      </dsp:nvSpPr>
      <dsp:spPr>
        <a:xfrm>
          <a:off x="697523" y="1992538"/>
          <a:ext cx="510722" cy="5107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982783B-7231-4FFE-9530-58EA1597FDFA}">
      <dsp:nvSpPr>
        <dsp:cNvPr id="0" name=""/>
        <dsp:cNvSpPr/>
      </dsp:nvSpPr>
      <dsp:spPr>
        <a:xfrm>
          <a:off x="888145" y="2656837"/>
          <a:ext cx="6671835" cy="40857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309" tIns="50800" rIns="50800" bIns="50800" numCol="1" spcCol="1270" anchor="ctr" anchorCtr="0">
          <a:noAutofit/>
        </a:bodyPr>
        <a:lstStyle/>
        <a:p>
          <a:pPr lvl="0" algn="l" defTabSz="8890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u="sng" kern="1200" cap="none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ea"/>
              <a:ea typeface="+mj-ea"/>
            </a:rPr>
            <a:t>MS OFFICE </a:t>
          </a:r>
          <a:r>
            <a:rPr lang="ko-KR" sz="2000" b="1" i="0" u="sng" kern="1200" cap="none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ea"/>
              <a:ea typeface="+mj-ea"/>
            </a:rPr>
            <a:t>이해하기</a:t>
          </a:r>
          <a:endParaRPr lang="ko-KR" sz="2000" b="1" kern="1200" cap="none" spc="50" dirty="0">
            <a:ln w="0"/>
            <a:solidFill>
              <a:schemeClr val="bg2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  <a:latin typeface="+mj-ea"/>
            <a:ea typeface="+mj-ea"/>
          </a:endParaRPr>
        </a:p>
      </dsp:txBody>
      <dsp:txXfrm>
        <a:off x="888145" y="2656837"/>
        <a:ext cx="6671835" cy="408578"/>
      </dsp:txXfrm>
    </dsp:sp>
    <dsp:sp modelId="{2342B96A-52B4-439E-98BB-C3B64F1996A6}">
      <dsp:nvSpPr>
        <dsp:cNvPr id="0" name=""/>
        <dsp:cNvSpPr/>
      </dsp:nvSpPr>
      <dsp:spPr>
        <a:xfrm>
          <a:off x="632783" y="2605765"/>
          <a:ext cx="510722" cy="5107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B1AC281-68CB-46F8-89A8-8EC300A003CB}">
      <dsp:nvSpPr>
        <dsp:cNvPr id="0" name=""/>
        <dsp:cNvSpPr/>
      </dsp:nvSpPr>
      <dsp:spPr>
        <a:xfrm>
          <a:off x="685384" y="3269615"/>
          <a:ext cx="6874596" cy="40857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309" tIns="50800" rIns="50800" bIns="50800" numCol="1" spcCol="1270" anchor="ctr" anchorCtr="0">
          <a:noAutofit/>
        </a:bodyPr>
        <a:lstStyle/>
        <a:p>
          <a:pPr lvl="0" algn="l" defTabSz="8890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000" b="1" i="0" u="sng" kern="1200" cap="none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ea"/>
              <a:ea typeface="+mj-ea"/>
            </a:rPr>
            <a:t>워드 </a:t>
          </a:r>
          <a:r>
            <a:rPr lang="en-US" sz="2000" b="1" i="0" u="sng" kern="1200" cap="none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ea"/>
              <a:ea typeface="+mj-ea"/>
            </a:rPr>
            <a:t>2013 </a:t>
          </a:r>
          <a:r>
            <a:rPr lang="ko-KR" sz="2000" b="1" i="0" u="sng" kern="1200" cap="none" spc="50" dirty="0" err="1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ea"/>
              <a:ea typeface="+mj-ea"/>
            </a:rPr>
            <a:t>초급자편</a:t>
          </a:r>
          <a:endParaRPr lang="ko-KR" sz="2000" b="1" kern="1200" cap="none" spc="50" dirty="0">
            <a:ln w="0"/>
            <a:solidFill>
              <a:schemeClr val="bg2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  <a:latin typeface="+mj-ea"/>
            <a:ea typeface="+mj-ea"/>
          </a:endParaRPr>
        </a:p>
      </dsp:txBody>
      <dsp:txXfrm>
        <a:off x="685384" y="3269615"/>
        <a:ext cx="6874596" cy="408578"/>
      </dsp:txXfrm>
    </dsp:sp>
    <dsp:sp modelId="{0620B803-4E7A-43B1-B165-1993C33740C4}">
      <dsp:nvSpPr>
        <dsp:cNvPr id="0" name=""/>
        <dsp:cNvSpPr/>
      </dsp:nvSpPr>
      <dsp:spPr>
        <a:xfrm>
          <a:off x="430023" y="3218543"/>
          <a:ext cx="510722" cy="5107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A6BC797-099F-49F1-A01B-07016FE6A8BD}">
      <dsp:nvSpPr>
        <dsp:cNvPr id="0" name=""/>
        <dsp:cNvSpPr/>
      </dsp:nvSpPr>
      <dsp:spPr>
        <a:xfrm>
          <a:off x="315380" y="3882842"/>
          <a:ext cx="7244600" cy="40857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309" tIns="50800" rIns="50800" bIns="50800" numCol="1" spcCol="1270" anchor="ctr" anchorCtr="0">
          <a:noAutofit/>
        </a:bodyPr>
        <a:lstStyle/>
        <a:p>
          <a:pPr lvl="0" algn="l" defTabSz="8890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000" b="1" i="0" u="sng" kern="1200" cap="none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ea"/>
              <a:ea typeface="+mj-ea"/>
            </a:rPr>
            <a:t>엑셀 </a:t>
          </a:r>
          <a:r>
            <a:rPr lang="en-US" sz="2000" b="1" i="0" u="sng" kern="1200" cap="none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ea"/>
              <a:ea typeface="+mj-ea"/>
            </a:rPr>
            <a:t>2016</a:t>
          </a:r>
          <a:endParaRPr lang="ko-KR" sz="2000" b="1" kern="1200" cap="none" spc="50" dirty="0">
            <a:ln w="0"/>
            <a:solidFill>
              <a:schemeClr val="bg2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  <a:latin typeface="+mj-ea"/>
            <a:ea typeface="+mj-ea"/>
          </a:endParaRPr>
        </a:p>
      </dsp:txBody>
      <dsp:txXfrm>
        <a:off x="315380" y="3882842"/>
        <a:ext cx="7244600" cy="408578"/>
      </dsp:txXfrm>
    </dsp:sp>
    <dsp:sp modelId="{D1991512-DF94-4791-9ADB-56E1B3FD2D7C}">
      <dsp:nvSpPr>
        <dsp:cNvPr id="0" name=""/>
        <dsp:cNvSpPr/>
      </dsp:nvSpPr>
      <dsp:spPr>
        <a:xfrm>
          <a:off x="60018" y="3831770"/>
          <a:ext cx="510722" cy="5107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FFBE57-A471-4D17-98DB-A2B733194A4F}">
      <dsp:nvSpPr>
        <dsp:cNvPr id="0" name=""/>
        <dsp:cNvSpPr/>
      </dsp:nvSpPr>
      <dsp:spPr>
        <a:xfrm>
          <a:off x="6413283" y="2727965"/>
          <a:ext cx="91440" cy="3187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8782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C42748-887D-4D2C-A939-EB16C8AC2681}">
      <dsp:nvSpPr>
        <dsp:cNvPr id="0" name=""/>
        <dsp:cNvSpPr/>
      </dsp:nvSpPr>
      <dsp:spPr>
        <a:xfrm>
          <a:off x="5789163" y="1713158"/>
          <a:ext cx="669839" cy="318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241"/>
              </a:lnTo>
              <a:lnTo>
                <a:pt x="669839" y="217241"/>
              </a:lnTo>
              <a:lnTo>
                <a:pt x="669839" y="318782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E36B25-EF59-4F2A-8E74-5E3708356648}">
      <dsp:nvSpPr>
        <dsp:cNvPr id="0" name=""/>
        <dsp:cNvSpPr/>
      </dsp:nvSpPr>
      <dsp:spPr>
        <a:xfrm>
          <a:off x="5073604" y="2727965"/>
          <a:ext cx="91440" cy="3187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8782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AE47A8-F4A3-4D23-AEF3-915341BD322C}">
      <dsp:nvSpPr>
        <dsp:cNvPr id="0" name=""/>
        <dsp:cNvSpPr/>
      </dsp:nvSpPr>
      <dsp:spPr>
        <a:xfrm>
          <a:off x="5119324" y="1713158"/>
          <a:ext cx="669839" cy="318782"/>
        </a:xfrm>
        <a:custGeom>
          <a:avLst/>
          <a:gdLst/>
          <a:ahLst/>
          <a:cxnLst/>
          <a:rect l="0" t="0" r="0" b="0"/>
          <a:pathLst>
            <a:path>
              <a:moveTo>
                <a:pt x="669839" y="0"/>
              </a:moveTo>
              <a:lnTo>
                <a:pt x="669839" y="217241"/>
              </a:lnTo>
              <a:lnTo>
                <a:pt x="0" y="217241"/>
              </a:lnTo>
              <a:lnTo>
                <a:pt x="0" y="318782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5A392E-8305-4C2A-AB69-B1CE753116A1}">
      <dsp:nvSpPr>
        <dsp:cNvPr id="0" name=""/>
        <dsp:cNvSpPr/>
      </dsp:nvSpPr>
      <dsp:spPr>
        <a:xfrm>
          <a:off x="5743443" y="698351"/>
          <a:ext cx="91440" cy="3187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8782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884F3F-B84E-4787-8B15-78CBDE79244E}">
      <dsp:nvSpPr>
        <dsp:cNvPr id="0" name=""/>
        <dsp:cNvSpPr/>
      </dsp:nvSpPr>
      <dsp:spPr>
        <a:xfrm>
          <a:off x="3733924" y="2727965"/>
          <a:ext cx="91440" cy="3187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8782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984520-AF0F-4980-A1CD-766E58998219}">
      <dsp:nvSpPr>
        <dsp:cNvPr id="0" name=""/>
        <dsp:cNvSpPr/>
      </dsp:nvSpPr>
      <dsp:spPr>
        <a:xfrm>
          <a:off x="3109805" y="1713158"/>
          <a:ext cx="669839" cy="318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241"/>
              </a:lnTo>
              <a:lnTo>
                <a:pt x="669839" y="217241"/>
              </a:lnTo>
              <a:lnTo>
                <a:pt x="669839" y="318782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0B8723-3212-44A8-BB60-34E551CF8B2A}">
      <dsp:nvSpPr>
        <dsp:cNvPr id="0" name=""/>
        <dsp:cNvSpPr/>
      </dsp:nvSpPr>
      <dsp:spPr>
        <a:xfrm>
          <a:off x="2394245" y="2727965"/>
          <a:ext cx="91440" cy="3187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8782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38ACAA-82E0-4BF3-8E50-663C4CCC8AD5}">
      <dsp:nvSpPr>
        <dsp:cNvPr id="0" name=""/>
        <dsp:cNvSpPr/>
      </dsp:nvSpPr>
      <dsp:spPr>
        <a:xfrm>
          <a:off x="2439965" y="1713158"/>
          <a:ext cx="669839" cy="318782"/>
        </a:xfrm>
        <a:custGeom>
          <a:avLst/>
          <a:gdLst/>
          <a:ahLst/>
          <a:cxnLst/>
          <a:rect l="0" t="0" r="0" b="0"/>
          <a:pathLst>
            <a:path>
              <a:moveTo>
                <a:pt x="669839" y="0"/>
              </a:moveTo>
              <a:lnTo>
                <a:pt x="669839" y="217241"/>
              </a:lnTo>
              <a:lnTo>
                <a:pt x="0" y="217241"/>
              </a:lnTo>
              <a:lnTo>
                <a:pt x="0" y="318782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E56AE4-643A-4322-974C-FCCFF0B2881B}">
      <dsp:nvSpPr>
        <dsp:cNvPr id="0" name=""/>
        <dsp:cNvSpPr/>
      </dsp:nvSpPr>
      <dsp:spPr>
        <a:xfrm>
          <a:off x="3064085" y="698351"/>
          <a:ext cx="91440" cy="3187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8782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E9D2B1-2B49-4E03-81A6-94561DF29844}">
      <dsp:nvSpPr>
        <dsp:cNvPr id="0" name=""/>
        <dsp:cNvSpPr/>
      </dsp:nvSpPr>
      <dsp:spPr>
        <a:xfrm>
          <a:off x="2561754" y="2327"/>
          <a:ext cx="1096101" cy="6960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D63118-F22A-4DEE-9A72-596FD0FBE9AE}">
      <dsp:nvSpPr>
        <dsp:cNvPr id="0" name=""/>
        <dsp:cNvSpPr/>
      </dsp:nvSpPr>
      <dsp:spPr>
        <a:xfrm>
          <a:off x="2683543" y="118026"/>
          <a:ext cx="1096101" cy="6960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/>
            <a:t>계정</a:t>
          </a:r>
          <a:endParaRPr lang="ko-KR" altLang="en-US" sz="1400" kern="1200" dirty="0"/>
        </a:p>
      </dsp:txBody>
      <dsp:txXfrm>
        <a:off x="2703929" y="138412"/>
        <a:ext cx="1055329" cy="655252"/>
      </dsp:txXfrm>
    </dsp:sp>
    <dsp:sp modelId="{EA2DB6C4-801D-46E6-B72D-53F9005954BA}">
      <dsp:nvSpPr>
        <dsp:cNvPr id="0" name=""/>
        <dsp:cNvSpPr/>
      </dsp:nvSpPr>
      <dsp:spPr>
        <a:xfrm>
          <a:off x="2561754" y="1017134"/>
          <a:ext cx="1096101" cy="6960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5B62227-DB24-4A97-9972-A156764E0278}">
      <dsp:nvSpPr>
        <dsp:cNvPr id="0" name=""/>
        <dsp:cNvSpPr/>
      </dsp:nvSpPr>
      <dsp:spPr>
        <a:xfrm>
          <a:off x="2683543" y="1132834"/>
          <a:ext cx="1096101" cy="6960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/>
            <a:t>전자 필기장</a:t>
          </a:r>
          <a:endParaRPr lang="ko-KR" altLang="en-US" sz="1400" kern="1200" dirty="0"/>
        </a:p>
      </dsp:txBody>
      <dsp:txXfrm>
        <a:off x="2703929" y="1153220"/>
        <a:ext cx="1055329" cy="655252"/>
      </dsp:txXfrm>
    </dsp:sp>
    <dsp:sp modelId="{A9F1DA46-165B-497D-8064-61E6F9C4317D}">
      <dsp:nvSpPr>
        <dsp:cNvPr id="0" name=""/>
        <dsp:cNvSpPr/>
      </dsp:nvSpPr>
      <dsp:spPr>
        <a:xfrm>
          <a:off x="1891914" y="2031941"/>
          <a:ext cx="1096101" cy="6960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287D249-EA34-465D-B8C4-6C47DB564AFE}">
      <dsp:nvSpPr>
        <dsp:cNvPr id="0" name=""/>
        <dsp:cNvSpPr/>
      </dsp:nvSpPr>
      <dsp:spPr>
        <a:xfrm>
          <a:off x="2013703" y="2147641"/>
          <a:ext cx="1096101" cy="6960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/>
            <a:t>섹션</a:t>
          </a:r>
          <a:r>
            <a:rPr lang="en-US" altLang="ko-KR" sz="1400" kern="1200" dirty="0" smtClean="0"/>
            <a:t>1</a:t>
          </a:r>
          <a:endParaRPr lang="ko-KR" altLang="en-US" sz="1400" kern="1200" dirty="0"/>
        </a:p>
      </dsp:txBody>
      <dsp:txXfrm>
        <a:off x="2034089" y="2168027"/>
        <a:ext cx="1055329" cy="655252"/>
      </dsp:txXfrm>
    </dsp:sp>
    <dsp:sp modelId="{C19F2C5D-4F6B-4541-8989-929CE7DEDBD8}">
      <dsp:nvSpPr>
        <dsp:cNvPr id="0" name=""/>
        <dsp:cNvSpPr/>
      </dsp:nvSpPr>
      <dsp:spPr>
        <a:xfrm>
          <a:off x="1891914" y="3046748"/>
          <a:ext cx="1096101" cy="6960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009CA69-2740-4F9C-B29A-A1A6E74DC206}">
      <dsp:nvSpPr>
        <dsp:cNvPr id="0" name=""/>
        <dsp:cNvSpPr/>
      </dsp:nvSpPr>
      <dsp:spPr>
        <a:xfrm>
          <a:off x="2013703" y="3162448"/>
          <a:ext cx="1096101" cy="6960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/>
            <a:t>페이지</a:t>
          </a:r>
          <a:r>
            <a:rPr lang="en-US" altLang="ko-KR" sz="1400" kern="1200" dirty="0" smtClean="0"/>
            <a:t>1,2,3</a:t>
          </a:r>
          <a:endParaRPr lang="ko-KR" altLang="en-US" sz="1400" kern="1200" dirty="0"/>
        </a:p>
      </dsp:txBody>
      <dsp:txXfrm>
        <a:off x="2034089" y="3182834"/>
        <a:ext cx="1055329" cy="655252"/>
      </dsp:txXfrm>
    </dsp:sp>
    <dsp:sp modelId="{E183F309-3E61-46D6-A75E-7EBFF290A1DB}">
      <dsp:nvSpPr>
        <dsp:cNvPr id="0" name=""/>
        <dsp:cNvSpPr/>
      </dsp:nvSpPr>
      <dsp:spPr>
        <a:xfrm>
          <a:off x="3231594" y="2031941"/>
          <a:ext cx="1096101" cy="6960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8565490-B8C8-42C4-BF1B-1B789FEB6E0D}">
      <dsp:nvSpPr>
        <dsp:cNvPr id="0" name=""/>
        <dsp:cNvSpPr/>
      </dsp:nvSpPr>
      <dsp:spPr>
        <a:xfrm>
          <a:off x="3353383" y="2147641"/>
          <a:ext cx="1096101" cy="6960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/>
            <a:t>섹션</a:t>
          </a:r>
          <a:r>
            <a:rPr lang="en-US" altLang="ko-KR" sz="1400" kern="1200" dirty="0" smtClean="0"/>
            <a:t>2</a:t>
          </a:r>
          <a:endParaRPr lang="ko-KR" altLang="en-US" sz="1400" kern="1200" dirty="0"/>
        </a:p>
      </dsp:txBody>
      <dsp:txXfrm>
        <a:off x="3373769" y="2168027"/>
        <a:ext cx="1055329" cy="655252"/>
      </dsp:txXfrm>
    </dsp:sp>
    <dsp:sp modelId="{C4148146-02C4-40AF-B542-D719D2B8081F}">
      <dsp:nvSpPr>
        <dsp:cNvPr id="0" name=""/>
        <dsp:cNvSpPr/>
      </dsp:nvSpPr>
      <dsp:spPr>
        <a:xfrm>
          <a:off x="3231594" y="3046748"/>
          <a:ext cx="1096101" cy="6960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EB791C9-C3B4-4DA3-A696-F36C9678361E}">
      <dsp:nvSpPr>
        <dsp:cNvPr id="0" name=""/>
        <dsp:cNvSpPr/>
      </dsp:nvSpPr>
      <dsp:spPr>
        <a:xfrm>
          <a:off x="3353383" y="3162448"/>
          <a:ext cx="1096101" cy="6960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/>
            <a:t>페이지</a:t>
          </a:r>
          <a:r>
            <a:rPr lang="en-US" altLang="ko-KR" sz="1400" kern="1200" dirty="0" smtClean="0"/>
            <a:t>1,2,3</a:t>
          </a:r>
          <a:endParaRPr lang="ko-KR" altLang="en-US" sz="1400" kern="1200" dirty="0"/>
        </a:p>
      </dsp:txBody>
      <dsp:txXfrm>
        <a:off x="3373769" y="3182834"/>
        <a:ext cx="1055329" cy="655252"/>
      </dsp:txXfrm>
    </dsp:sp>
    <dsp:sp modelId="{78C37FF8-A2F3-43F9-94AC-26C8E7215BC9}">
      <dsp:nvSpPr>
        <dsp:cNvPr id="0" name=""/>
        <dsp:cNvSpPr/>
      </dsp:nvSpPr>
      <dsp:spPr>
        <a:xfrm>
          <a:off x="5241113" y="2327"/>
          <a:ext cx="1096101" cy="6960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3CAE18-CE53-4AA3-9AE4-35CD6C005C95}">
      <dsp:nvSpPr>
        <dsp:cNvPr id="0" name=""/>
        <dsp:cNvSpPr/>
      </dsp:nvSpPr>
      <dsp:spPr>
        <a:xfrm>
          <a:off x="5362902" y="118026"/>
          <a:ext cx="1096101" cy="6960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/>
            <a:t>계정</a:t>
          </a:r>
          <a:endParaRPr lang="ko-KR" altLang="en-US" sz="1400" kern="1200" dirty="0"/>
        </a:p>
      </dsp:txBody>
      <dsp:txXfrm>
        <a:off x="5383288" y="138412"/>
        <a:ext cx="1055329" cy="655252"/>
      </dsp:txXfrm>
    </dsp:sp>
    <dsp:sp modelId="{538296EF-5208-4A0C-9287-4EFF7EA51503}">
      <dsp:nvSpPr>
        <dsp:cNvPr id="0" name=""/>
        <dsp:cNvSpPr/>
      </dsp:nvSpPr>
      <dsp:spPr>
        <a:xfrm>
          <a:off x="5241113" y="1017134"/>
          <a:ext cx="1096101" cy="6960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8559F81-1219-4877-8397-43B78A8F0E41}">
      <dsp:nvSpPr>
        <dsp:cNvPr id="0" name=""/>
        <dsp:cNvSpPr/>
      </dsp:nvSpPr>
      <dsp:spPr>
        <a:xfrm>
          <a:off x="5362902" y="1132834"/>
          <a:ext cx="1096101" cy="6960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/>
            <a:t>전자 필기장</a:t>
          </a:r>
          <a:endParaRPr lang="ko-KR" altLang="en-US" sz="1400" kern="1200" dirty="0"/>
        </a:p>
      </dsp:txBody>
      <dsp:txXfrm>
        <a:off x="5383288" y="1153220"/>
        <a:ext cx="1055329" cy="655252"/>
      </dsp:txXfrm>
    </dsp:sp>
    <dsp:sp modelId="{A1B6A9D4-37F8-42AE-B71F-977C81FBE149}">
      <dsp:nvSpPr>
        <dsp:cNvPr id="0" name=""/>
        <dsp:cNvSpPr/>
      </dsp:nvSpPr>
      <dsp:spPr>
        <a:xfrm>
          <a:off x="4571273" y="2031941"/>
          <a:ext cx="1096101" cy="6960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771C10E-CF75-46EB-87E9-80C678FD6885}">
      <dsp:nvSpPr>
        <dsp:cNvPr id="0" name=""/>
        <dsp:cNvSpPr/>
      </dsp:nvSpPr>
      <dsp:spPr>
        <a:xfrm>
          <a:off x="4693062" y="2147641"/>
          <a:ext cx="1096101" cy="6960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/>
            <a:t>섹션 </a:t>
          </a:r>
          <a:r>
            <a:rPr lang="en-US" altLang="ko-KR" sz="1400" kern="1200" dirty="0" smtClean="0"/>
            <a:t>1</a:t>
          </a:r>
          <a:endParaRPr lang="ko-KR" altLang="en-US" sz="1400" kern="1200" dirty="0"/>
        </a:p>
      </dsp:txBody>
      <dsp:txXfrm>
        <a:off x="4713448" y="2168027"/>
        <a:ext cx="1055329" cy="655252"/>
      </dsp:txXfrm>
    </dsp:sp>
    <dsp:sp modelId="{91282886-F8E4-416A-9FC8-0ECD2D3D1E4E}">
      <dsp:nvSpPr>
        <dsp:cNvPr id="0" name=""/>
        <dsp:cNvSpPr/>
      </dsp:nvSpPr>
      <dsp:spPr>
        <a:xfrm>
          <a:off x="4571273" y="3046748"/>
          <a:ext cx="1096101" cy="6960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CC20BC1-5318-4F79-A3FE-DC31BD9CEDF9}">
      <dsp:nvSpPr>
        <dsp:cNvPr id="0" name=""/>
        <dsp:cNvSpPr/>
      </dsp:nvSpPr>
      <dsp:spPr>
        <a:xfrm>
          <a:off x="4693062" y="3162448"/>
          <a:ext cx="1096101" cy="6960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/>
            <a:t>페이지</a:t>
          </a:r>
          <a:r>
            <a:rPr lang="en-US" altLang="ko-KR" sz="1400" kern="1200" dirty="0" smtClean="0"/>
            <a:t>1,2,3</a:t>
          </a:r>
          <a:endParaRPr lang="ko-KR" altLang="en-US" sz="1400" kern="1200" dirty="0"/>
        </a:p>
      </dsp:txBody>
      <dsp:txXfrm>
        <a:off x="4713448" y="3182834"/>
        <a:ext cx="1055329" cy="655252"/>
      </dsp:txXfrm>
    </dsp:sp>
    <dsp:sp modelId="{E9E15D58-418F-4665-81BE-C1FD9783AA10}">
      <dsp:nvSpPr>
        <dsp:cNvPr id="0" name=""/>
        <dsp:cNvSpPr/>
      </dsp:nvSpPr>
      <dsp:spPr>
        <a:xfrm>
          <a:off x="5910952" y="2031941"/>
          <a:ext cx="1096101" cy="6960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F3B16F5-4913-4F4A-AE29-A9BC51CF67B8}">
      <dsp:nvSpPr>
        <dsp:cNvPr id="0" name=""/>
        <dsp:cNvSpPr/>
      </dsp:nvSpPr>
      <dsp:spPr>
        <a:xfrm>
          <a:off x="6032742" y="2147641"/>
          <a:ext cx="1096101" cy="6960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/>
            <a:t>섹션</a:t>
          </a:r>
          <a:r>
            <a:rPr lang="en-US" altLang="ko-KR" sz="1400" kern="1200" dirty="0" smtClean="0"/>
            <a:t>2</a:t>
          </a:r>
          <a:endParaRPr lang="ko-KR" altLang="en-US" sz="1400" kern="1200" dirty="0"/>
        </a:p>
      </dsp:txBody>
      <dsp:txXfrm>
        <a:off x="6053128" y="2168027"/>
        <a:ext cx="1055329" cy="655252"/>
      </dsp:txXfrm>
    </dsp:sp>
    <dsp:sp modelId="{4FE6659D-ECB0-4ECE-8B47-281D05151A58}">
      <dsp:nvSpPr>
        <dsp:cNvPr id="0" name=""/>
        <dsp:cNvSpPr/>
      </dsp:nvSpPr>
      <dsp:spPr>
        <a:xfrm>
          <a:off x="5910952" y="3046748"/>
          <a:ext cx="1096101" cy="6960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B57EBE0-0C34-4E52-9BF6-A742278CF88C}">
      <dsp:nvSpPr>
        <dsp:cNvPr id="0" name=""/>
        <dsp:cNvSpPr/>
      </dsp:nvSpPr>
      <dsp:spPr>
        <a:xfrm>
          <a:off x="6032742" y="3162448"/>
          <a:ext cx="1096101" cy="6960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/>
            <a:t>페이지</a:t>
          </a:r>
          <a:r>
            <a:rPr lang="en-US" altLang="ko-KR" sz="1400" kern="1200" dirty="0" smtClean="0"/>
            <a:t>1,2,3</a:t>
          </a:r>
          <a:endParaRPr lang="ko-KR" altLang="en-US" sz="1400" kern="1200" dirty="0"/>
        </a:p>
      </dsp:txBody>
      <dsp:txXfrm>
        <a:off x="6053128" y="3182834"/>
        <a:ext cx="1055329" cy="6552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16F7D-61A6-AB4E-B574-7ECC39CE06BA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609B8-8949-D34E-B28B-0782F1D42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2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3DD98F-6BAD-D749-8D41-F8088A56E705}" type="datetimeFigureOut">
              <a:rPr lang="en-US" smtClean="0"/>
              <a:t>12/13/2015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959FD-606A-3447-B392-1672B42FE5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838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Welcome the audience</a:t>
            </a:r>
          </a:p>
          <a:p>
            <a:endParaRPr lang="en-US" dirty="0" smtClean="0"/>
          </a:p>
          <a:p>
            <a:r>
              <a:rPr lang="en-US" dirty="0" smtClean="0"/>
              <a:t>Give a quick background on the upcoming</a:t>
            </a:r>
            <a:r>
              <a:rPr lang="en-US" baseline="0" dirty="0" smtClean="0"/>
              <a:t>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959FD-606A-3447-B392-1672B42FE5D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035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959FD-606A-3447-B392-1672B42FE5D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309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959FD-606A-3447-B392-1672B42FE5D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780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959FD-606A-3447-B392-1672B42FE5D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7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7058"/>
            <a:ext cx="1524000" cy="363794"/>
          </a:xfrm>
        </p:spPr>
        <p:txBody>
          <a:bodyPr/>
          <a:lstStyle/>
          <a:p>
            <a:fld id="{074E17D2-65A7-418B-B0AB-756F9D89683F}" type="datetime1">
              <a:rPr lang="ko-KR" altLang="en-US" smtClean="0"/>
              <a:t>2015-12-13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dirty="0" smtClean="0"/>
              <a:t>모든 저작권은 제이킴에게 있으며 무단 복제 및 배포를 금합니다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B6DC8-76E5-4C9D-8A77-20E88CE6D5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45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01B3-0BB8-40AF-96C7-D118FF2AC1E2}" type="datetime1">
              <a:rPr lang="ko-KR" altLang="en-US" smtClean="0"/>
              <a:t>2015-12-13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dirty="0" smtClean="0"/>
              <a:t>모든 저작권은 제이킴에게 있으며 무단 복제 및 배포를 금합니다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B6DC8-76E5-4C9D-8A77-20E88CE6D5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87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D10A3-125E-4ADD-96A8-8DC0A209EA7E}" type="datetime1">
              <a:rPr lang="ko-KR" altLang="en-US" smtClean="0"/>
              <a:t>2015-12-13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dirty="0" smtClean="0"/>
              <a:t>모든 저작권은 제이킴에게 있으며 무단 복제 및 배포를 금합니다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B6DC8-76E5-4C9D-8A77-20E88CE6D5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33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6630-3262-49B2-ACAC-B88B3953F9F5}" type="datetime1">
              <a:rPr lang="ko-KR" altLang="en-US" smtClean="0"/>
              <a:t>2015-12-13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dirty="0" smtClean="0"/>
              <a:t>모든 저작권은 제이킴에게 있으며 무단 복제 및 배포를 금합니다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B6DC8-76E5-4C9D-8A77-20E88CE6D5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8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85FFE-F90E-47DB-9EB9-59AC25D9DB1B}" type="datetime1">
              <a:rPr lang="ko-KR" altLang="en-US" smtClean="0"/>
              <a:t>2015-12-13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dirty="0" smtClean="0"/>
              <a:t>모든 저작권은 제이킴에게 있으며 무단 복제 및 배포를 금합니다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B6DC8-76E5-4C9D-8A77-20E88CE6D5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78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F4F41-DDA1-4AE1-A7B7-EAE5662AA60A}" type="datetime1">
              <a:rPr lang="ko-KR" altLang="en-US" smtClean="0"/>
              <a:t>2015-12-13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dirty="0" smtClean="0"/>
              <a:t>모든 저작권은 제이킴에게 있으며 무단 복제 및 배포를 금합니다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B6DC8-76E5-4C9D-8A77-20E88CE6D5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99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디오전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EB96-1660-4834-AB1A-5ADA36A3932B}" type="datetime1">
              <a:rPr lang="ko-KR" altLang="en-US" smtClean="0"/>
              <a:t>2015-12-13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dirty="0" smtClean="0"/>
              <a:t>모든 저작권은 제이킴에게 있으며 무단 복제 및 배포를 금합니다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B6DC8-76E5-4C9D-8A77-20E88CE6D5A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미디어 개체 틀 3"/>
          <p:cNvSpPr>
            <a:spLocks noGrp="1"/>
          </p:cNvSpPr>
          <p:nvPr>
            <p:ph type="media" sz="quarter" idx="13"/>
          </p:nvPr>
        </p:nvSpPr>
        <p:spPr>
          <a:xfrm>
            <a:off x="1752600" y="1981200"/>
            <a:ext cx="5105400" cy="32766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4" hasCustomPrompt="1"/>
          </p:nvPr>
        </p:nvSpPr>
        <p:spPr>
          <a:xfrm>
            <a:off x="1752600" y="5410200"/>
            <a:ext cx="5334000" cy="457200"/>
          </a:xfrm>
        </p:spPr>
        <p:txBody>
          <a:bodyPr/>
          <a:lstStyle>
            <a:lvl1pPr>
              <a:defRPr baseline="0">
                <a:latin typeface="HY견고딕" panose="02030600000101010101" pitchFamily="18" charset="-127"/>
                <a:ea typeface="HY견고딕" panose="02030600000101010101" pitchFamily="18" charset="-127"/>
              </a:defRPr>
            </a:lvl1pPr>
          </a:lstStyle>
          <a:p>
            <a:pPr lvl="0"/>
            <a:r>
              <a:rPr lang="ko-KR" altLang="en-US" dirty="0" smtClean="0"/>
              <a:t>비디오 제목과 출처를 입력 하세요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777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블로그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8C01-C5C9-4648-AB22-4167149BA393}" type="datetime1">
              <a:rPr lang="ko-KR" altLang="en-US" smtClean="0"/>
              <a:t>2015-12-13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dirty="0" smtClean="0"/>
              <a:t>모든 저작권은 제이킴에게 있으며 무단 복제 및 배포를 금합니다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B6DC8-76E5-4C9D-8A77-20E88CE6D5A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3"/>
          </p:nvPr>
        </p:nvSpPr>
        <p:spPr>
          <a:xfrm>
            <a:off x="775244" y="1447800"/>
            <a:ext cx="7620000" cy="4495800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800" u="sng"/>
            </a:lvl1pPr>
            <a:lvl2pPr marL="800107" indent="-342900">
              <a:buFont typeface="+mj-lt"/>
              <a:buAutoNum type="arabicParenR"/>
              <a:defRPr>
                <a:solidFill>
                  <a:srgbClr val="F07F09"/>
                </a:solidFill>
              </a:defRPr>
            </a:lvl2pPr>
            <a:lvl3pPr marL="1257316" indent="-342900">
              <a:buFont typeface="+mj-ea"/>
              <a:buAutoNum type="circleNumDbPlain"/>
              <a:defRPr>
                <a:solidFill>
                  <a:schemeClr val="tx2">
                    <a:lumMod val="90000"/>
                  </a:schemeClr>
                </a:solidFill>
              </a:defRPr>
            </a:lvl3pPr>
          </a:lstStyle>
          <a:p>
            <a:pPr lvl="0"/>
            <a:r>
              <a:rPr lang="ko-KR" altLang="en-US" dirty="0" smtClean="0"/>
              <a:t>마스터 텍스트 스타일 편집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  <a:endParaRPr lang="en-US" altLang="ko-KR" dirty="0" smtClean="0"/>
          </a:p>
          <a:p>
            <a:pPr lvl="8"/>
            <a:endParaRPr lang="ko-KR" altLang="en-US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75244" y="452718"/>
            <a:ext cx="6768556" cy="690282"/>
          </a:xfrm>
        </p:spPr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0516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8C3CA-2935-45AB-9E88-5246B15099C8}" type="datetime1">
              <a:rPr lang="ko-KR" altLang="en-US" smtClean="0"/>
              <a:t>2015-12-13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dirty="0" smtClean="0"/>
              <a:t>모든 저작권은 제이킴에게 있으며 무단 복제 및 배포를 금합니다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B6DC8-76E5-4C9D-8A77-20E88CE6D5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29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C913-75C3-438B-A0C9-79DD9F51F6D0}" type="datetime1">
              <a:rPr lang="ko-KR" altLang="en-US" smtClean="0"/>
              <a:t>2015-12-13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dirty="0" smtClean="0"/>
              <a:t>모든 저작권은 제이킴에게 있으며 무단 복제 및 배포를 금합니다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B6DC8-76E5-4C9D-8A77-20E88CE6D5A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3" hasCustomPrompt="1"/>
          </p:nvPr>
        </p:nvSpPr>
        <p:spPr>
          <a:xfrm>
            <a:off x="609600" y="2057400"/>
            <a:ext cx="6781800" cy="3429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ko-KR" altLang="en-US" dirty="0" smtClean="0"/>
              <a:t>삽입을 원하시는 콘텐츠를 클릭 하세요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687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7700" y="452718"/>
            <a:ext cx="6712390" cy="6902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436" y="1539407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 편집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altLang="ko-KR" dirty="0" smtClean="0"/>
          </a:p>
          <a:p>
            <a:pPr lvl="8"/>
            <a:endParaRPr lang="en-US" altLang="ko-K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3456" y="6324600"/>
            <a:ext cx="1441543" cy="36625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6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7254ACB-68FB-4F94-9F0F-0E729CFA6C3E}" type="datetime1">
              <a:rPr lang="ko-KR" altLang="en-US" smtClean="0"/>
              <a:t>2015-12-13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8948" y="6324600"/>
            <a:ext cx="5654452" cy="3662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4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ko-KR" altLang="en-US" dirty="0" smtClean="0"/>
              <a:t>모든 저작권은 제이킴에게 있으며 무단 복제 및 배포를 금합니다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B6DC8-76E5-4C9D-8A77-20E88CE6D5A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그림 1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141" y="0"/>
            <a:ext cx="678859" cy="61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091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27" r:id="rId1"/>
    <p:sldLayoutId id="2147484328" r:id="rId2"/>
    <p:sldLayoutId id="2147484329" r:id="rId3"/>
    <p:sldLayoutId id="2147484330" r:id="rId4"/>
    <p:sldLayoutId id="2147484332" r:id="rId5"/>
    <p:sldLayoutId id="2147484342" r:id="rId6"/>
    <p:sldLayoutId id="2147484333" r:id="rId7"/>
    <p:sldLayoutId id="2147484343" r:id="rId8"/>
    <p:sldLayoutId id="2147484344" r:id="rId9"/>
    <p:sldLayoutId id="2147484334" r:id="rId10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457207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657660" indent="0" algn="l" defTabSz="457207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None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057400"/>
            <a:ext cx="9147048" cy="2209800"/>
          </a:xfrm>
        </p:spPr>
        <p:txBody>
          <a:bodyPr>
            <a:noAutofit/>
            <a:scene3d>
              <a:camera prst="perspectiveHeroicExtremeRightFacing"/>
              <a:lightRig rig="brightRoom" dir="t"/>
            </a:scene3d>
            <a:sp3d contourW="6350" prstMaterial="plastic"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ko-KR" altLang="en-US" sz="8800" cap="all" dirty="0" smtClean="0">
                <a:ln>
                  <a:solidFill>
                    <a:schemeClr val="bg1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제이킴의</a:t>
            </a:r>
            <a:r>
              <a:rPr lang="en-US" sz="8800" cap="all" dirty="0" smtClean="0">
                <a:ln>
                  <a:solidFill>
                    <a:schemeClr val="bg1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8800" cap="all" dirty="0" smtClean="0">
                <a:ln>
                  <a:solidFill>
                    <a:schemeClr val="bg1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ko-KR" altLang="en-US" sz="8800" cap="all" dirty="0" smtClean="0">
                <a:ln>
                  <a:solidFill>
                    <a:schemeClr val="bg1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스마트 워커</a:t>
            </a:r>
            <a:endParaRPr lang="en-US" sz="8800" cap="all" dirty="0">
              <a:ln>
                <a:solidFill>
                  <a:schemeClr val="bg1"/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800600"/>
            <a:ext cx="7162800" cy="838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Jaykim361.tistory.com</a:t>
            </a:r>
            <a:endParaRPr lang="en-US" sz="3200" dirty="0"/>
          </a:p>
        </p:txBody>
      </p:sp>
      <p:pic>
        <p:nvPicPr>
          <p:cNvPr id="6" name="그림 5" descr="Surface3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135315"/>
            <a:ext cx="3648169" cy="2053969"/>
          </a:xfrm>
          <a:prstGeom prst="rect">
            <a:avLst/>
          </a:prstGeom>
        </p:spPr>
      </p:pic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dirty="0" smtClean="0"/>
              <a:t>모든 저작권은 제이킴에게 있으며 무단 복제 및 배포를 금합니다</a:t>
            </a:r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B6DC8-76E5-4C9D-8A77-20E88CE6D5A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54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엑셀 관련 정보들 </a:t>
            </a:r>
            <a:r>
              <a:rPr lang="en-US" altLang="ko-KR" dirty="0" smtClean="0"/>
              <a:t>(1)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ko-KR" altLang="en-US" dirty="0" err="1" smtClean="0"/>
              <a:t>기초다지기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리본 숨기기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빠른 실행 도구 옵션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워크 시트 이동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수식 </a:t>
            </a:r>
            <a:r>
              <a:rPr lang="ko-KR" altLang="en-US" dirty="0" err="1" smtClean="0"/>
              <a:t>입력줄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상태 표시줄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프린트 영역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미니 </a:t>
            </a:r>
            <a:r>
              <a:rPr lang="ko-KR" altLang="en-US" dirty="0" err="1" smtClean="0"/>
              <a:t>툴바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마우스 오른쪽 버튼의 활용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워크 시트 복사와 이동</a:t>
            </a:r>
            <a:r>
              <a:rPr lang="en-US" altLang="ko-KR" dirty="0" smtClean="0"/>
              <a:t>, </a:t>
            </a:r>
            <a:r>
              <a:rPr lang="ko-KR" altLang="en-US" dirty="0" smtClean="0"/>
              <a:t>색깔</a:t>
            </a:r>
            <a:endParaRPr lang="en-US" altLang="ko-KR" dirty="0" smtClean="0"/>
          </a:p>
        </p:txBody>
      </p:sp>
      <p:sp>
        <p:nvSpPr>
          <p:cNvPr id="8" name="내용 개체 틀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모든 저작권은 제이킴에게 있으며 무단 복제 및 배포를 금합니다</a:t>
            </a:r>
            <a:endParaRPr 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B6DC8-76E5-4C9D-8A77-20E88CE6D5A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69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방문자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4416875"/>
              </p:ext>
            </p:extLst>
          </p:nvPr>
        </p:nvGraphicFramePr>
        <p:xfrm>
          <a:off x="827088" y="2052638"/>
          <a:ext cx="6711952" cy="2595336"/>
        </p:xfrm>
        <a:graphic>
          <a:graphicData uri="http://schemas.openxmlformats.org/drawingml/2006/table">
            <a:tbl>
              <a:tblPr firstRow="1" firstCol="1" bandRow="1">
                <a:tableStyleId>{35758FB7-9AC5-4552-8A53-C91805E547FA}</a:tableStyleId>
              </a:tblPr>
              <a:tblGrid>
                <a:gridCol w="2068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3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8834">
                <a:tc>
                  <a:txBody>
                    <a:bodyPr/>
                    <a:lstStyle/>
                    <a:p>
                      <a:r>
                        <a:rPr lang="ko-KR" altLang="en-US" dirty="0" smtClean="0"/>
                        <a:t>페이지</a:t>
                      </a:r>
                      <a:endParaRPr lang="en-US" dirty="0"/>
                    </a:p>
                  </a:txBody>
                  <a:tcPr marL="111866" marR="111866" marT="137160" marB="137160"/>
                </a:tc>
                <a:tc>
                  <a:txBody>
                    <a:bodyPr/>
                    <a:lstStyle/>
                    <a:p>
                      <a:pPr algn="r"/>
                      <a:r>
                        <a:rPr lang="ko-KR" altLang="en-US" dirty="0" err="1" smtClean="0"/>
                        <a:t>페이지뷰</a:t>
                      </a:r>
                      <a:endParaRPr lang="en-US" dirty="0"/>
                    </a:p>
                  </a:txBody>
                  <a:tcPr marL="111866" marR="111866" marT="137160" marB="137160"/>
                </a:tc>
                <a:tc>
                  <a:txBody>
                    <a:bodyPr/>
                    <a:lstStyle/>
                    <a:p>
                      <a:pPr algn="r"/>
                      <a:r>
                        <a:rPr lang="ko-KR" altLang="en-US" dirty="0" smtClean="0"/>
                        <a:t>평균 시간</a:t>
                      </a:r>
                      <a:endParaRPr lang="en-US" dirty="0"/>
                    </a:p>
                  </a:txBody>
                  <a:tcPr marL="111866" marR="111866" marT="137160" marB="137160"/>
                </a:tc>
                <a:tc>
                  <a:txBody>
                    <a:bodyPr/>
                    <a:lstStyle/>
                    <a:p>
                      <a:pPr algn="r"/>
                      <a:r>
                        <a:rPr lang="ko-KR" altLang="en-US" dirty="0" err="1" smtClean="0"/>
                        <a:t>이탈률</a:t>
                      </a:r>
                      <a:endParaRPr lang="en-US" dirty="0"/>
                    </a:p>
                  </a:txBody>
                  <a:tcPr marL="111866" marR="111866" marT="137160" marB="1371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834">
                <a:tc>
                  <a:txBody>
                    <a:bodyPr/>
                    <a:lstStyle/>
                    <a:p>
                      <a:r>
                        <a:rPr lang="ko-KR" altLang="en-US" dirty="0" smtClean="0"/>
                        <a:t>공유 폴더 사용법</a:t>
                      </a:r>
                      <a:endParaRPr lang="en-US" dirty="0"/>
                    </a:p>
                  </a:txBody>
                  <a:tcPr marL="111866" marR="111866" marT="137160" marB="13716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1688</a:t>
                      </a:r>
                      <a:endParaRPr lang="en-US" dirty="0"/>
                    </a:p>
                  </a:txBody>
                  <a:tcPr marL="111866" marR="111866" marT="137160" marB="13716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00:1:45</a:t>
                      </a:r>
                      <a:endParaRPr lang="en-US" dirty="0"/>
                    </a:p>
                  </a:txBody>
                  <a:tcPr marL="111866" marR="111866" marT="137160" marB="13716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42</a:t>
                      </a:r>
                      <a:endParaRPr lang="en-US" dirty="0"/>
                    </a:p>
                  </a:txBody>
                  <a:tcPr marL="111866" marR="111866" marT="137160" marB="1371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834">
                <a:tc>
                  <a:txBody>
                    <a:bodyPr/>
                    <a:lstStyle/>
                    <a:p>
                      <a:r>
                        <a:rPr lang="ko-KR" altLang="en-US" dirty="0" smtClean="0"/>
                        <a:t>하이퍼 </a:t>
                      </a:r>
                      <a:r>
                        <a:rPr lang="en-US" altLang="ko-KR" dirty="0" smtClean="0"/>
                        <a:t>V </a:t>
                      </a:r>
                      <a:r>
                        <a:rPr lang="ko-KR" altLang="en-US" dirty="0" smtClean="0"/>
                        <a:t>사용법</a:t>
                      </a:r>
                      <a:endParaRPr lang="en-US" dirty="0"/>
                    </a:p>
                  </a:txBody>
                  <a:tcPr marL="111866" marR="111866" marT="137160" marB="13716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1495</a:t>
                      </a:r>
                      <a:endParaRPr lang="en-US" dirty="0"/>
                    </a:p>
                  </a:txBody>
                  <a:tcPr marL="111866" marR="111866" marT="137160" marB="13716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00:4:53</a:t>
                      </a:r>
                      <a:endParaRPr lang="en-US" dirty="0"/>
                    </a:p>
                  </a:txBody>
                  <a:tcPr marL="111866" marR="111866" marT="137160" marB="13716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67.8</a:t>
                      </a:r>
                      <a:endParaRPr lang="en-US" dirty="0"/>
                    </a:p>
                  </a:txBody>
                  <a:tcPr marL="111866" marR="111866" marT="137160" marB="1371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834">
                <a:tc>
                  <a:txBody>
                    <a:bodyPr/>
                    <a:lstStyle/>
                    <a:p>
                      <a:r>
                        <a:rPr lang="ko-KR" altLang="en-US" dirty="0" err="1" smtClean="0"/>
                        <a:t>홈그룹</a:t>
                      </a:r>
                      <a:r>
                        <a:rPr lang="ko-KR" altLang="en-US" baseline="0" dirty="0" smtClean="0"/>
                        <a:t> </a:t>
                      </a:r>
                      <a:r>
                        <a:rPr lang="ko-KR" altLang="en-US" baseline="0" dirty="0" err="1" smtClean="0"/>
                        <a:t>지정법</a:t>
                      </a:r>
                      <a:endParaRPr lang="en-US" dirty="0"/>
                    </a:p>
                  </a:txBody>
                  <a:tcPr marL="111866" marR="111866" marT="137160" marB="13716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1151</a:t>
                      </a:r>
                      <a:endParaRPr lang="en-US" dirty="0"/>
                    </a:p>
                  </a:txBody>
                  <a:tcPr marL="111866" marR="111866" marT="137160" marB="13716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00:3:01</a:t>
                      </a:r>
                      <a:endParaRPr lang="en-US" dirty="0"/>
                    </a:p>
                  </a:txBody>
                  <a:tcPr marL="111866" marR="111866" marT="137160" marB="13716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60.6</a:t>
                      </a:r>
                    </a:p>
                  </a:txBody>
                  <a:tcPr marL="111866" marR="111866" marT="137160" marB="1371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모든 저작권은 제이킴에게 있으며 무단 복제 및 배포를 금합니다</a:t>
            </a:r>
            <a:endParaRPr lang="en-US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B6DC8-76E5-4C9D-8A77-20E88CE6D5A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31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블로그 순위 변동</a:t>
            </a:r>
            <a:endParaRPr lang="en-US" dirty="0"/>
          </a:p>
        </p:txBody>
      </p:sp>
      <p:graphicFrame>
        <p:nvGraphicFramePr>
          <p:cNvPr id="9" name="내용 개체 틀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5839909"/>
              </p:ext>
            </p:extLst>
          </p:nvPr>
        </p:nvGraphicFramePr>
        <p:xfrm>
          <a:off x="822444" y="1676400"/>
          <a:ext cx="7178555" cy="4195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모든 저작권은 제이킴에게 있으며 무단 복제 및 배포를 금합니다</a:t>
            </a:r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B6DC8-76E5-4C9D-8A77-20E88CE6D5A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34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감사합니다</a:t>
            </a:r>
            <a:r>
              <a:rPr lang="en-US" altLang="ko-KR" dirty="0" smtClean="0"/>
              <a:t>.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 you for joining our team.</a:t>
            </a:r>
            <a:endParaRPr lang="en-US" dirty="0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모든 저작권은 제이킴에게 있으며 무단 복제 및 배포를 금합니다</a:t>
            </a:r>
            <a:endParaRPr lang="en-US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B6DC8-76E5-4C9D-8A77-20E88CE6D5A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94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차트 애니메이션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모든 저작권은 제이킴에게 있으며 무단 복제 및 배포를 금합니다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B6DC8-76E5-4C9D-8A77-20E88CE6D5A2}" type="slidenum">
              <a:rPr lang="en-US" smtClean="0"/>
              <a:t>2</a:t>
            </a:fld>
            <a:endParaRPr lang="en-US" dirty="0"/>
          </a:p>
        </p:txBody>
      </p:sp>
      <p:graphicFrame>
        <p:nvGraphicFramePr>
          <p:cNvPr id="13" name="차트 12"/>
          <p:cNvGraphicFramePr/>
          <p:nvPr>
            <p:extLst>
              <p:ext uri="{D42A27DB-BD31-4B8C-83A1-F6EECF244321}">
                <p14:modId xmlns:p14="http://schemas.microsoft.com/office/powerpoint/2010/main" val="97430294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3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 uiExpand="1">
        <p:bldSub>
          <a:bldChart bld="series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모든 저작권은 제이킴에게 있으며 무단 복제 및 배포를 금합니다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B6DC8-76E5-4C9D-8A77-20E88CE6D5A2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512" y="1709737"/>
            <a:ext cx="1704975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38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90600" y="-685800"/>
            <a:ext cx="10972800" cy="4800600"/>
          </a:xfrm>
        </p:spPr>
        <p:txBody>
          <a:bodyPr>
            <a:scene3d>
              <a:camera prst="perspectiveContrastingRightFacing"/>
              <a:lightRig rig="threePt" dir="t"/>
            </a:scene3d>
          </a:bodyPr>
          <a:lstStyle/>
          <a:p>
            <a:r>
              <a:rPr lang="ko-KR" altLang="en-US" sz="9600" b="1" dirty="0" smtClean="0">
                <a:ln w="66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  <a:reflection blurRad="6350" stA="50000" endA="300" endPos="50000" dist="60007" dir="5400000" sy="-100000" algn="bl" rotWithShape="0"/>
                </a:effectLst>
              </a:rPr>
              <a:t>제이킴의 워드 아트</a:t>
            </a:r>
            <a:endParaRPr lang="ko-KR" altLang="en-US" sz="9600" b="1" dirty="0">
              <a:ln w="6600">
                <a:solidFill>
                  <a:schemeClr val="bg2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dirty="0" smtClean="0"/>
              <a:t>모든 저작권은 제이킴에게 있으며 무단 복제 및 배포를 금합니다</a:t>
            </a:r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B6DC8-76E5-4C9D-8A77-20E88CE6D5A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88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5064">
            <a:off x="2377580" y="1436298"/>
            <a:ext cx="4924146" cy="3270234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0" y="3962400"/>
            <a:ext cx="6934200" cy="990600"/>
          </a:xfrm>
          <a:prstGeom prst="roundRect">
            <a:avLst>
              <a:gd name="adj" fmla="val 30513"/>
            </a:avLst>
          </a:prstGeom>
          <a:solidFill>
            <a:srgbClr val="F07F09">
              <a:alpha val="7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800" dirty="0" smtClean="0">
                <a:latin typeface="+mj-lt"/>
              </a:rPr>
              <a:t>환영 합니다</a:t>
            </a:r>
            <a:r>
              <a:rPr lang="en-US" altLang="ko-KR" sz="4800" dirty="0" smtClean="0">
                <a:latin typeface="+mj-lt"/>
              </a:rPr>
              <a:t>. </a:t>
            </a:r>
            <a:endParaRPr lang="en-US" sz="4800" dirty="0">
              <a:latin typeface="+mj-lt"/>
            </a:endParaRPr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dirty="0" smtClean="0"/>
              <a:t>모든 저작권은 제이킴에게 있으며 무단 복제 및 배포를 금합니다</a:t>
            </a:r>
            <a:endParaRPr lang="en-US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B6DC8-76E5-4C9D-8A77-20E88CE6D5A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46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dirty="0" smtClean="0"/>
              <a:t>모든 저작권은 제이킴에게 있으며 무단 복제 및 배포를 금합니다</a:t>
            </a:r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B6DC8-76E5-4C9D-8A77-20E88CE6D5A2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23" name="다이어그램 22"/>
          <p:cNvGraphicFramePr/>
          <p:nvPr>
            <p:extLst>
              <p:ext uri="{D42A27DB-BD31-4B8C-83A1-F6EECF244321}">
                <p14:modId xmlns:p14="http://schemas.microsoft.com/office/powerpoint/2010/main" val="2396360622"/>
              </p:ext>
            </p:extLst>
          </p:nvPr>
        </p:nvGraphicFramePr>
        <p:xfrm>
          <a:off x="775244" y="1447800"/>
          <a:ext cx="7620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제목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목차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289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A84EB537-DA3E-4AEF-93A7-1E49F157B5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graphicEl>
                                              <a:dgm id="{A84EB537-DA3E-4AEF-93A7-1E49F157B5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graphicEl>
                                              <a:dgm id="{A84EB537-DA3E-4AEF-93A7-1E49F157B5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E59A192E-6D27-4695-A004-AF39C59D7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>
                                            <p:graphicEl>
                                              <a:dgm id="{E59A192E-6D27-4695-A004-AF39C59D7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>
                                            <p:graphicEl>
                                              <a:dgm id="{E59A192E-6D27-4695-A004-AF39C59D7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2F37A836-5FB0-4D6A-BCF5-8506F70081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>
                                            <p:graphicEl>
                                              <a:dgm id="{2F37A836-5FB0-4D6A-BCF5-8506F70081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>
                                            <p:graphicEl>
                                              <a:dgm id="{2F37A836-5FB0-4D6A-BCF5-8506F70081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79B11ECA-80DA-43F2-9038-A0250C50BB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>
                                            <p:graphicEl>
                                              <a:dgm id="{79B11ECA-80DA-43F2-9038-A0250C50BB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>
                                            <p:graphicEl>
                                              <a:dgm id="{79B11ECA-80DA-43F2-9038-A0250C50BB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04AD05A9-90DE-4FE5-8403-26151A675C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>
                                            <p:graphicEl>
                                              <a:dgm id="{04AD05A9-90DE-4FE5-8403-26151A675C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>
                                            <p:graphicEl>
                                              <a:dgm id="{04AD05A9-90DE-4FE5-8403-26151A675C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4D8E78EA-01A7-4FD8-91F1-9281C3B599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>
                                            <p:graphicEl>
                                              <a:dgm id="{4D8E78EA-01A7-4FD8-91F1-9281C3B599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>
                                            <p:graphicEl>
                                              <a:dgm id="{4D8E78EA-01A7-4FD8-91F1-9281C3B599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206A5538-0D22-4D2C-B20B-9115C635D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>
                                            <p:graphicEl>
                                              <a:dgm id="{206A5538-0D22-4D2C-B20B-9115C635D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>
                                            <p:graphicEl>
                                              <a:dgm id="{206A5538-0D22-4D2C-B20B-9115C635D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98128C89-66C3-49B6-9ADF-836F2D65C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>
                                            <p:graphicEl>
                                              <a:dgm id="{98128C89-66C3-49B6-9ADF-836F2D65C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>
                                            <p:graphicEl>
                                              <a:dgm id="{98128C89-66C3-49B6-9ADF-836F2D65C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B77ECD7B-5E1E-4E92-9A4F-342AF1703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>
                                            <p:graphicEl>
                                              <a:dgm id="{B77ECD7B-5E1E-4E92-9A4F-342AF1703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>
                                            <p:graphicEl>
                                              <a:dgm id="{B77ECD7B-5E1E-4E92-9A4F-342AF1703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2342B96A-52B4-439E-98BB-C3B64F199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>
                                            <p:graphicEl>
                                              <a:dgm id="{2342B96A-52B4-439E-98BB-C3B64F199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>
                                            <p:graphicEl>
                                              <a:dgm id="{2342B96A-52B4-439E-98BB-C3B64F199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F982783B-7231-4FFE-9530-58EA1597FD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>
                                            <p:graphicEl>
                                              <a:dgm id="{F982783B-7231-4FFE-9530-58EA1597FD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>
                                            <p:graphicEl>
                                              <a:dgm id="{F982783B-7231-4FFE-9530-58EA1597FD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0620B803-4E7A-43B1-B165-1993C3374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>
                                            <p:graphicEl>
                                              <a:dgm id="{0620B803-4E7A-43B1-B165-1993C3374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>
                                            <p:graphicEl>
                                              <a:dgm id="{0620B803-4E7A-43B1-B165-1993C3374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4B1AC281-68CB-46F8-89A8-8EC300A003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>
                                            <p:graphicEl>
                                              <a:dgm id="{4B1AC281-68CB-46F8-89A8-8EC300A003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>
                                            <p:graphicEl>
                                              <a:dgm id="{4B1AC281-68CB-46F8-89A8-8EC300A003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D1991512-DF94-4791-9ADB-56E1B3FD2D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>
                                            <p:graphicEl>
                                              <a:dgm id="{D1991512-DF94-4791-9ADB-56E1B3FD2D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>
                                            <p:graphicEl>
                                              <a:dgm id="{D1991512-DF94-4791-9ADB-56E1B3FD2D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2A6BC797-099F-49F1-A01B-07016FE6A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>
                                            <p:graphicEl>
                                              <a:dgm id="{2A6BC797-099F-49F1-A01B-07016FE6A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>
                                            <p:graphicEl>
                                              <a:dgm id="{2A6BC797-099F-49F1-A01B-07016FE6A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스마트 아트 조직도 만들기</a:t>
            </a:r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모든 저작권은 제이킴에게 있으며 무단 복제 및 배포를 금합니다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B6DC8-76E5-4C9D-8A77-20E88CE6D5A2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6" name="다이어그램 5"/>
          <p:cNvGraphicFramePr/>
          <p:nvPr>
            <p:extLst>
              <p:ext uri="{D42A27DB-BD31-4B8C-83A1-F6EECF244321}">
                <p14:modId xmlns:p14="http://schemas.microsoft.com/office/powerpoint/2010/main" val="2532136422"/>
              </p:ext>
            </p:extLst>
          </p:nvPr>
        </p:nvGraphicFramePr>
        <p:xfrm>
          <a:off x="199442" y="1796648"/>
          <a:ext cx="9020758" cy="386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1566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워드 관련 정보들 </a:t>
            </a:r>
            <a:r>
              <a:rPr lang="en-US" altLang="ko-KR" dirty="0" smtClean="0"/>
              <a:t>(1)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ko-KR" altLang="en-US" dirty="0" smtClean="0"/>
              <a:t>기초 다지기</a:t>
            </a:r>
            <a:endParaRPr lang="en-US" altLang="ko-KR" dirty="0" smtClean="0"/>
          </a:p>
          <a:p>
            <a:pPr lvl="1">
              <a:buFont typeface="Batang" panose="02030600000101010101" pitchFamily="18" charset="-127"/>
              <a:buChar char="☞"/>
            </a:pPr>
            <a:r>
              <a:rPr lang="ko-KR" altLang="en-US" dirty="0" err="1" smtClean="0"/>
              <a:t>초급강의를</a:t>
            </a:r>
            <a:r>
              <a:rPr lang="ko-KR" altLang="en-US" dirty="0" smtClean="0"/>
              <a:t> 시작하며</a:t>
            </a:r>
            <a:endParaRPr lang="en-US" altLang="ko-KR" dirty="0" smtClean="0"/>
          </a:p>
          <a:p>
            <a:pPr lvl="1">
              <a:buFont typeface="Batang" panose="02030600000101010101" pitchFamily="18" charset="-127"/>
              <a:buChar char="☞"/>
            </a:pPr>
            <a:r>
              <a:rPr lang="ko-KR" altLang="en-US" dirty="0" err="1" smtClean="0"/>
              <a:t>인터페이스알압괴</a:t>
            </a:r>
            <a:endParaRPr lang="en-US" altLang="ko-KR" dirty="0" smtClean="0"/>
          </a:p>
          <a:p>
            <a:pPr lvl="1">
              <a:buFont typeface="Batang" panose="02030600000101010101" pitchFamily="18" charset="-127"/>
              <a:buChar char="☞"/>
            </a:pPr>
            <a:r>
              <a:rPr lang="ko-KR" altLang="en-US" dirty="0" smtClean="0"/>
              <a:t>문서 보기 옵션</a:t>
            </a:r>
            <a:endParaRPr lang="en-US" altLang="ko-KR" dirty="0" smtClean="0"/>
          </a:p>
          <a:p>
            <a:pPr lvl="1">
              <a:buFont typeface="Batang" panose="02030600000101010101" pitchFamily="18" charset="-127"/>
              <a:buChar char="☞"/>
            </a:pPr>
            <a:r>
              <a:rPr lang="ko-KR" altLang="en-US" dirty="0" err="1" smtClean="0"/>
              <a:t>서식파일로</a:t>
            </a:r>
            <a:r>
              <a:rPr lang="ko-KR" altLang="en-US" dirty="0" smtClean="0"/>
              <a:t> 문서 만들기</a:t>
            </a:r>
            <a:endParaRPr lang="en-US" altLang="ko-KR" dirty="0" smtClean="0"/>
          </a:p>
          <a:p>
            <a:pPr lvl="1">
              <a:buFont typeface="Batang" panose="02030600000101010101" pitchFamily="18" charset="-127"/>
              <a:buChar char="☞"/>
            </a:pPr>
            <a:r>
              <a:rPr lang="en-US" altLang="ko-KR" dirty="0" smtClean="0"/>
              <a:t>PDF, </a:t>
            </a:r>
            <a:r>
              <a:rPr lang="ko-KR" altLang="en-US" dirty="0" smtClean="0"/>
              <a:t>한글로 저장</a:t>
            </a:r>
            <a:endParaRPr lang="en-US" altLang="ko-KR" dirty="0" smtClean="0"/>
          </a:p>
          <a:p>
            <a:pPr lvl="1">
              <a:buFont typeface="Batang" panose="02030600000101010101" pitchFamily="18" charset="-127"/>
              <a:buChar char="☞"/>
            </a:pPr>
            <a:r>
              <a:rPr lang="en-US" altLang="ko-KR" dirty="0" smtClean="0"/>
              <a:t>PDF </a:t>
            </a:r>
            <a:r>
              <a:rPr lang="ko-KR" altLang="en-US" dirty="0" smtClean="0"/>
              <a:t>수정하기</a:t>
            </a:r>
          </a:p>
          <a:p>
            <a:pPr lvl="1">
              <a:buFont typeface="Batang" panose="02030600000101010101" pitchFamily="18" charset="-127"/>
              <a:buChar char="☞"/>
            </a:pPr>
            <a:r>
              <a:rPr lang="ko-KR" altLang="en-US" dirty="0" err="1" smtClean="0"/>
              <a:t>원노트로</a:t>
            </a:r>
            <a:r>
              <a:rPr lang="ko-KR" altLang="en-US" dirty="0" smtClean="0"/>
              <a:t> 보내기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인쇄 옵션</a:t>
            </a:r>
            <a:endParaRPr lang="en-US" altLang="ko-KR" dirty="0" smtClean="0"/>
          </a:p>
        </p:txBody>
      </p:sp>
      <p:sp>
        <p:nvSpPr>
          <p:cNvPr id="8" name="내용 개체 틀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모든 저작권은 제이킴에게 있으며 무단 복제 및 배포를 금합니다</a:t>
            </a:r>
            <a:endParaRPr 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B6DC8-76E5-4C9D-8A77-20E88CE6D5A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73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워드 관련 정보들 </a:t>
            </a:r>
            <a:r>
              <a:rPr lang="en-US" altLang="ko-KR" dirty="0" smtClean="0"/>
              <a:t>(2)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ko-KR" altLang="en-US" dirty="0" smtClean="0"/>
              <a:t>마우스 컨트롤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마우스로 맞춤 하기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클릭으로 선택하기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붙여넣기 종류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여러단계</a:t>
            </a:r>
            <a:r>
              <a:rPr lang="ko-KR" altLang="en-US" dirty="0" smtClean="0"/>
              <a:t> 되돌리기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모든 저작권은 제이킴에게 있으며 무단 복제 및 배포를 금합니다</a:t>
            </a:r>
            <a:endParaRPr 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B6DC8-76E5-4C9D-8A77-20E88CE6D5A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45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스마트워커">
  <a:themeElements>
    <a:clrScheme name="이온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스마트워커2글씨체">
      <a:majorFont>
        <a:latin typeface="Century Gothic"/>
        <a:ea typeface="휴먼편지체"/>
        <a:cs typeface=""/>
      </a:majorFont>
      <a:minorFont>
        <a:latin typeface="Century Gothic"/>
        <a:ea typeface="맑은 고딕"/>
        <a:cs typeface="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400" dirty="0" smtClean="0">
            <a:latin typeface="휴먼엑스포" panose="02030504000101010101" pitchFamily="18" charset="-127"/>
            <a:ea typeface="휴먼엑스포" panose="02030504000101010101" pitchFamily="18" charset="-12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스마트워커" id="{CFA6CFD2-D03A-4123-850D-98B97DEBC876}" vid="{F0A78438-A42D-4C76-94AA-2240A8AEE6D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10107</TotalTime>
  <Words>317</Words>
  <Application>Microsoft Office PowerPoint</Application>
  <PresentationFormat>화면 슬라이드 쇼(4:3)</PresentationFormat>
  <Paragraphs>107</Paragraphs>
  <Slides>13</Slides>
  <Notes>4</Notes>
  <HiddenSlides>0</HiddenSlides>
  <MMClips>0</MMClips>
  <ScaleCrop>false</ScaleCrop>
  <HeadingPairs>
    <vt:vector size="8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  <vt:variant>
        <vt:lpstr>재구성한 쇼</vt:lpstr>
      </vt:variant>
      <vt:variant>
        <vt:i4>2</vt:i4>
      </vt:variant>
    </vt:vector>
  </HeadingPairs>
  <TitlesOfParts>
    <vt:vector size="24" baseType="lpstr">
      <vt:lpstr>HY견고딕</vt:lpstr>
      <vt:lpstr>맑은 고딕</vt:lpstr>
      <vt:lpstr>Batang</vt:lpstr>
      <vt:lpstr>휴먼편지체</vt:lpstr>
      <vt:lpstr>Calibri</vt:lpstr>
      <vt:lpstr>Century Gothic</vt:lpstr>
      <vt:lpstr>Wingdings</vt:lpstr>
      <vt:lpstr>Wingdings 3</vt:lpstr>
      <vt:lpstr>스마트워커</vt:lpstr>
      <vt:lpstr>제이킴의 스마트 워커</vt:lpstr>
      <vt:lpstr>차트 애니메이션</vt:lpstr>
      <vt:lpstr>PowerPoint 프레젠테이션</vt:lpstr>
      <vt:lpstr>제이킴의 워드 아트</vt:lpstr>
      <vt:lpstr>PowerPoint 프레젠테이션</vt:lpstr>
      <vt:lpstr>목차</vt:lpstr>
      <vt:lpstr>스마트 아트 조직도 만들기</vt:lpstr>
      <vt:lpstr>워드 관련 정보들 (1)</vt:lpstr>
      <vt:lpstr>워드 관련 정보들 (2)</vt:lpstr>
      <vt:lpstr>엑셀 관련 정보들 (1)</vt:lpstr>
      <vt:lpstr>방문자</vt:lpstr>
      <vt:lpstr>블로그 순위 변동</vt:lpstr>
      <vt:lpstr>감사합니다. </vt:lpstr>
      <vt:lpstr>Managers</vt:lpstr>
      <vt:lpstr>Non Managers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</dc:creator>
  <cp:lastModifiedBy>jay kim</cp:lastModifiedBy>
  <cp:revision>257</cp:revision>
  <dcterms:created xsi:type="dcterms:W3CDTF">2010-05-06T20:44:19Z</dcterms:created>
  <dcterms:modified xsi:type="dcterms:W3CDTF">2015-12-13T08:20:35Z</dcterms:modified>
</cp:coreProperties>
</file>